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4"/>
    <p:sldMasterId id="2147483710" r:id="rId5"/>
    <p:sldMasterId id="2147483667" r:id="rId6"/>
    <p:sldMasterId id="2147483716" r:id="rId7"/>
    <p:sldMasterId id="2147483720" r:id="rId8"/>
    <p:sldMasterId id="2147483723" r:id="rId9"/>
    <p:sldMasterId id="2147483726" r:id="rId10"/>
    <p:sldMasterId id="2147483696" r:id="rId11"/>
  </p:sldMasterIdLst>
  <p:notesMasterIdLst>
    <p:notesMasterId r:id="rId28"/>
  </p:notesMasterIdLst>
  <p:sldIdLst>
    <p:sldId id="256" r:id="rId12"/>
    <p:sldId id="317" r:id="rId13"/>
    <p:sldId id="326" r:id="rId14"/>
    <p:sldId id="334" r:id="rId15"/>
    <p:sldId id="346" r:id="rId16"/>
    <p:sldId id="355" r:id="rId17"/>
    <p:sldId id="356" r:id="rId18"/>
    <p:sldId id="357" r:id="rId19"/>
    <p:sldId id="347" r:id="rId20"/>
    <p:sldId id="348" r:id="rId21"/>
    <p:sldId id="344" r:id="rId22"/>
    <p:sldId id="325" r:id="rId23"/>
    <p:sldId id="351" r:id="rId24"/>
    <p:sldId id="352" r:id="rId25"/>
    <p:sldId id="353" r:id="rId26"/>
    <p:sldId id="34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7AB1BE-5739-D63B-F16E-F0DD9141818B}" name="Jordan Muratsuchi" initials="JM" userId="S::jmuratsuchi@r3cgi.com::ac1366f2-3b43-493d-9048-7766cf40a0b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ire Wilson" initials="CW" lastIdx="1" clrIdx="0">
    <p:extLst>
      <p:ext uri="{19B8F6BF-5375-455C-9EA6-DF929625EA0E}">
        <p15:presenceInfo xmlns:p15="http://schemas.microsoft.com/office/powerpoint/2012/main" userId="S::cwilson@r3cgi.com::3b073884-bf09-477f-b7c6-d4f9bbef815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900"/>
    <a:srgbClr val="184E90"/>
    <a:srgbClr val="A91A8D"/>
    <a:srgbClr val="FF00E6"/>
    <a:srgbClr val="6ABF4A"/>
    <a:srgbClr val="6CC24A"/>
    <a:srgbClr val="00AEAA"/>
    <a:srgbClr val="2176DD"/>
    <a:srgbClr val="1C63BA"/>
    <a:srgbClr val="5E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286DC5-EB35-48A1-A013-FDE473AF7DE9}" v="115" dt="2024-11-07T00:03:31.288"/>
    <p1510:client id="{E8E6FFC8-D657-4EEF-8FD4-6A34153193BF}" v="23" dt="2024-11-07T20:00:00.1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79608" autoAdjust="0"/>
  </p:normalViewPr>
  <p:slideViewPr>
    <p:cSldViewPr snapToGrid="0">
      <p:cViewPr varScale="1">
        <p:scale>
          <a:sx n="57" d="100"/>
          <a:sy n="57" d="100"/>
        </p:scale>
        <p:origin x="2165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34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notesMaster" Target="notesMasters/notesMaster1.xml"/><Relationship Id="rId36" Type="http://schemas.microsoft.com/office/2018/10/relationships/authors" Target="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th Schultz" userId="ad8b3f23-ebcc-4f44-ac5f-d0a7f79dc665" providerId="ADAL" clId="{E8E6FFC8-D657-4EEF-8FD4-6A34153193BF}"/>
    <pc:docChg chg="undo custSel modSld modMainMaster">
      <pc:chgData name="Garth Schultz" userId="ad8b3f23-ebcc-4f44-ac5f-d0a7f79dc665" providerId="ADAL" clId="{E8E6FFC8-D657-4EEF-8FD4-6A34153193BF}" dt="2024-11-07T20:00:11.142" v="155" actId="2165"/>
      <pc:docMkLst>
        <pc:docMk/>
      </pc:docMkLst>
      <pc:sldChg chg="modSp mod">
        <pc:chgData name="Garth Schultz" userId="ad8b3f23-ebcc-4f44-ac5f-d0a7f79dc665" providerId="ADAL" clId="{E8E6FFC8-D657-4EEF-8FD4-6A34153193BF}" dt="2024-11-07T00:17:51.896" v="147" actId="20577"/>
        <pc:sldMkLst>
          <pc:docMk/>
          <pc:sldMk cId="4293214375" sldId="317"/>
        </pc:sldMkLst>
        <pc:spChg chg="mod">
          <ac:chgData name="Garth Schultz" userId="ad8b3f23-ebcc-4f44-ac5f-d0a7f79dc665" providerId="ADAL" clId="{E8E6FFC8-D657-4EEF-8FD4-6A34153193BF}" dt="2024-11-07T00:17:51.896" v="147" actId="20577"/>
          <ac:spMkLst>
            <pc:docMk/>
            <pc:sldMk cId="4293214375" sldId="317"/>
            <ac:spMk id="2" creationId="{1677C461-18DE-3501-DD62-874D632EC3BE}"/>
          </ac:spMkLst>
        </pc:spChg>
      </pc:sldChg>
      <pc:sldChg chg="modSp mod">
        <pc:chgData name="Garth Schultz" userId="ad8b3f23-ebcc-4f44-ac5f-d0a7f79dc665" providerId="ADAL" clId="{E8E6FFC8-D657-4EEF-8FD4-6A34153193BF}" dt="2024-11-07T00:16:53.740" v="142" actId="1076"/>
        <pc:sldMkLst>
          <pc:docMk/>
          <pc:sldMk cId="1375539803" sldId="325"/>
        </pc:sldMkLst>
        <pc:spChg chg="mod">
          <ac:chgData name="Garth Schultz" userId="ad8b3f23-ebcc-4f44-ac5f-d0a7f79dc665" providerId="ADAL" clId="{E8E6FFC8-D657-4EEF-8FD4-6A34153193BF}" dt="2024-11-07T00:16:53.740" v="142" actId="1076"/>
          <ac:spMkLst>
            <pc:docMk/>
            <pc:sldMk cId="1375539803" sldId="325"/>
            <ac:spMk id="2" creationId="{5D257E95-20E5-BDF2-05FF-6D3C00DEB625}"/>
          </ac:spMkLst>
        </pc:spChg>
      </pc:sldChg>
      <pc:sldChg chg="modSp mod">
        <pc:chgData name="Garth Schultz" userId="ad8b3f23-ebcc-4f44-ac5f-d0a7f79dc665" providerId="ADAL" clId="{E8E6FFC8-D657-4EEF-8FD4-6A34153193BF}" dt="2024-11-07T00:17:42.888" v="145" actId="20577"/>
        <pc:sldMkLst>
          <pc:docMk/>
          <pc:sldMk cId="52398764" sldId="341"/>
        </pc:sldMkLst>
        <pc:spChg chg="mod">
          <ac:chgData name="Garth Schultz" userId="ad8b3f23-ebcc-4f44-ac5f-d0a7f79dc665" providerId="ADAL" clId="{E8E6FFC8-D657-4EEF-8FD4-6A34153193BF}" dt="2024-11-07T00:17:42.888" v="145" actId="20577"/>
          <ac:spMkLst>
            <pc:docMk/>
            <pc:sldMk cId="52398764" sldId="341"/>
            <ac:spMk id="5" creationId="{48AC68C2-3FF2-A134-0F45-6BF19D1CB2D6}"/>
          </ac:spMkLst>
        </pc:spChg>
      </pc:sldChg>
      <pc:sldChg chg="modSp mod">
        <pc:chgData name="Garth Schultz" userId="ad8b3f23-ebcc-4f44-ac5f-d0a7f79dc665" providerId="ADAL" clId="{E8E6FFC8-D657-4EEF-8FD4-6A34153193BF}" dt="2024-11-07T00:16:44.212" v="141" actId="6549"/>
        <pc:sldMkLst>
          <pc:docMk/>
          <pc:sldMk cId="539214459" sldId="347"/>
        </pc:sldMkLst>
        <pc:spChg chg="mod">
          <ac:chgData name="Garth Schultz" userId="ad8b3f23-ebcc-4f44-ac5f-d0a7f79dc665" providerId="ADAL" clId="{E8E6FFC8-D657-4EEF-8FD4-6A34153193BF}" dt="2024-11-07T00:16:44.212" v="141" actId="6549"/>
          <ac:spMkLst>
            <pc:docMk/>
            <pc:sldMk cId="539214459" sldId="347"/>
            <ac:spMk id="2" creationId="{473FB05C-EB9E-4313-C64F-A329A19914DA}"/>
          </ac:spMkLst>
        </pc:spChg>
      </pc:sldChg>
      <pc:sldChg chg="modSp mod">
        <pc:chgData name="Garth Schultz" userId="ad8b3f23-ebcc-4f44-ac5f-d0a7f79dc665" providerId="ADAL" clId="{E8E6FFC8-D657-4EEF-8FD4-6A34153193BF}" dt="2024-11-07T00:17:11.488" v="143" actId="1076"/>
        <pc:sldMkLst>
          <pc:docMk/>
          <pc:sldMk cId="567576745" sldId="352"/>
        </pc:sldMkLst>
        <pc:spChg chg="mod">
          <ac:chgData name="Garth Schultz" userId="ad8b3f23-ebcc-4f44-ac5f-d0a7f79dc665" providerId="ADAL" clId="{E8E6FFC8-D657-4EEF-8FD4-6A34153193BF}" dt="2024-11-07T00:17:11.488" v="143" actId="1076"/>
          <ac:spMkLst>
            <pc:docMk/>
            <pc:sldMk cId="567576745" sldId="352"/>
            <ac:spMk id="8" creationId="{D1F88FC0-100C-92A0-BC80-A83B7594F3C5}"/>
          </ac:spMkLst>
        </pc:spChg>
      </pc:sldChg>
      <pc:sldChg chg="modSp mod">
        <pc:chgData name="Garth Schultz" userId="ad8b3f23-ebcc-4f44-ac5f-d0a7f79dc665" providerId="ADAL" clId="{E8E6FFC8-D657-4EEF-8FD4-6A34153193BF}" dt="2024-11-07T00:13:18.936" v="64" actId="20577"/>
        <pc:sldMkLst>
          <pc:docMk/>
          <pc:sldMk cId="3880612131" sldId="355"/>
        </pc:sldMkLst>
        <pc:graphicFrameChg chg="mod modGraphic">
          <ac:chgData name="Garth Schultz" userId="ad8b3f23-ebcc-4f44-ac5f-d0a7f79dc665" providerId="ADAL" clId="{E8E6FFC8-D657-4EEF-8FD4-6A34153193BF}" dt="2024-11-07T00:13:18.936" v="64" actId="20577"/>
          <ac:graphicFrameMkLst>
            <pc:docMk/>
            <pc:sldMk cId="3880612131" sldId="355"/>
            <ac:graphicFrameMk id="18" creationId="{A277A7AF-A41D-85D2-EF42-86D59EDEAEC2}"/>
          </ac:graphicFrameMkLst>
        </pc:graphicFrameChg>
      </pc:sldChg>
      <pc:sldChg chg="modSp mod">
        <pc:chgData name="Garth Schultz" userId="ad8b3f23-ebcc-4f44-ac5f-d0a7f79dc665" providerId="ADAL" clId="{E8E6FFC8-D657-4EEF-8FD4-6A34153193BF}" dt="2024-11-07T00:14:15.979" v="78" actId="20577"/>
        <pc:sldMkLst>
          <pc:docMk/>
          <pc:sldMk cId="2780527313" sldId="356"/>
        </pc:sldMkLst>
        <pc:graphicFrameChg chg="modGraphic">
          <ac:chgData name="Garth Schultz" userId="ad8b3f23-ebcc-4f44-ac5f-d0a7f79dc665" providerId="ADAL" clId="{E8E6FFC8-D657-4EEF-8FD4-6A34153193BF}" dt="2024-11-07T00:14:15.979" v="78" actId="20577"/>
          <ac:graphicFrameMkLst>
            <pc:docMk/>
            <pc:sldMk cId="2780527313" sldId="356"/>
            <ac:graphicFrameMk id="6" creationId="{F61654C3-E53E-26E1-8A22-668C57ADD8FE}"/>
          </ac:graphicFrameMkLst>
        </pc:graphicFrameChg>
      </pc:sldChg>
      <pc:sldChg chg="modSp mod">
        <pc:chgData name="Garth Schultz" userId="ad8b3f23-ebcc-4f44-ac5f-d0a7f79dc665" providerId="ADAL" clId="{E8E6FFC8-D657-4EEF-8FD4-6A34153193BF}" dt="2024-11-07T20:00:11.142" v="155" actId="2165"/>
        <pc:sldMkLst>
          <pc:docMk/>
          <pc:sldMk cId="1659004476" sldId="357"/>
        </pc:sldMkLst>
        <pc:graphicFrameChg chg="mod modGraphic">
          <ac:chgData name="Garth Schultz" userId="ad8b3f23-ebcc-4f44-ac5f-d0a7f79dc665" providerId="ADAL" clId="{E8E6FFC8-D657-4EEF-8FD4-6A34153193BF}" dt="2024-11-07T20:00:11.142" v="155" actId="2165"/>
          <ac:graphicFrameMkLst>
            <pc:docMk/>
            <pc:sldMk cId="1659004476" sldId="357"/>
            <ac:graphicFrameMk id="4" creationId="{EB1E2B51-DBC7-BA64-06A4-130D17F1AC12}"/>
          </ac:graphicFrameMkLst>
        </pc:graphicFrameChg>
      </pc:sldChg>
      <pc:sldMasterChg chg="modSp mod">
        <pc:chgData name="Garth Schultz" userId="ad8b3f23-ebcc-4f44-ac5f-d0a7f79dc665" providerId="ADAL" clId="{E8E6FFC8-D657-4EEF-8FD4-6A34153193BF}" dt="2024-11-07T00:09:09.470" v="10" actId="20577"/>
        <pc:sldMasterMkLst>
          <pc:docMk/>
          <pc:sldMasterMk cId="2766589328" sldId="2147483660"/>
        </pc:sldMasterMkLst>
        <pc:spChg chg="mod">
          <ac:chgData name="Garth Schultz" userId="ad8b3f23-ebcc-4f44-ac5f-d0a7f79dc665" providerId="ADAL" clId="{E8E6FFC8-D657-4EEF-8FD4-6A34153193BF}" dt="2024-11-07T00:09:06.673" v="7" actId="20577"/>
          <ac:spMkLst>
            <pc:docMk/>
            <pc:sldMasterMk cId="2766589328" sldId="2147483660"/>
            <ac:spMk id="7" creationId="{1F49E2B9-6CDC-4B42-8B54-C0CF736BCDDB}"/>
          </ac:spMkLst>
        </pc:spChg>
        <pc:spChg chg="mod">
          <ac:chgData name="Garth Schultz" userId="ad8b3f23-ebcc-4f44-ac5f-d0a7f79dc665" providerId="ADAL" clId="{E8E6FFC8-D657-4EEF-8FD4-6A34153193BF}" dt="2024-11-07T00:09:09.470" v="10" actId="20577"/>
          <ac:spMkLst>
            <pc:docMk/>
            <pc:sldMasterMk cId="2766589328" sldId="2147483660"/>
            <ac:spMk id="8" creationId="{6091ADB1-E9DD-D944-B6DF-13F2110B40F1}"/>
          </ac:spMkLst>
        </pc:spChg>
      </pc:sldMasterChg>
    </pc:docChg>
  </pc:docChgLst>
  <pc:docChgLst>
    <pc:chgData name="Garth Schultz" userId="ad8b3f23-ebcc-4f44-ac5f-d0a7f79dc665" providerId="ADAL" clId="{91286DC5-EB35-48A1-A013-FDE473AF7DE9}"/>
    <pc:docChg chg="undo custSel addSld delSld modSld sldOrd modMainMaster">
      <pc:chgData name="Garth Schultz" userId="ad8b3f23-ebcc-4f44-ac5f-d0a7f79dc665" providerId="ADAL" clId="{91286DC5-EB35-48A1-A013-FDE473AF7DE9}" dt="2024-11-07T00:05:35.783" v="3214" actId="20577"/>
      <pc:docMkLst>
        <pc:docMk/>
      </pc:docMkLst>
      <pc:sldChg chg="modSp mod">
        <pc:chgData name="Garth Schultz" userId="ad8b3f23-ebcc-4f44-ac5f-d0a7f79dc665" providerId="ADAL" clId="{91286DC5-EB35-48A1-A013-FDE473AF7DE9}" dt="2024-11-06T23:28:11.432" v="1492" actId="14100"/>
        <pc:sldMkLst>
          <pc:docMk/>
          <pc:sldMk cId="4293214375" sldId="317"/>
        </pc:sldMkLst>
        <pc:spChg chg="mod">
          <ac:chgData name="Garth Schultz" userId="ad8b3f23-ebcc-4f44-ac5f-d0a7f79dc665" providerId="ADAL" clId="{91286DC5-EB35-48A1-A013-FDE473AF7DE9}" dt="2024-11-06T23:28:11.432" v="1492" actId="14100"/>
          <ac:spMkLst>
            <pc:docMk/>
            <pc:sldMk cId="4293214375" sldId="317"/>
            <ac:spMk id="2" creationId="{1677C461-18DE-3501-DD62-874D632EC3BE}"/>
          </ac:spMkLst>
        </pc:spChg>
      </pc:sldChg>
      <pc:sldChg chg="modSp del mod">
        <pc:chgData name="Garth Schultz" userId="ad8b3f23-ebcc-4f44-ac5f-d0a7f79dc665" providerId="ADAL" clId="{91286DC5-EB35-48A1-A013-FDE473AF7DE9}" dt="2024-11-06T23:42:47.034" v="2252" actId="2696"/>
        <pc:sldMkLst>
          <pc:docMk/>
          <pc:sldMk cId="2609458640" sldId="323"/>
        </pc:sldMkLst>
        <pc:spChg chg="mod">
          <ac:chgData name="Garth Schultz" userId="ad8b3f23-ebcc-4f44-ac5f-d0a7f79dc665" providerId="ADAL" clId="{91286DC5-EB35-48A1-A013-FDE473AF7DE9}" dt="2024-11-06T23:10:18.868" v="821" actId="20577"/>
          <ac:spMkLst>
            <pc:docMk/>
            <pc:sldMk cId="2609458640" sldId="323"/>
            <ac:spMk id="2" creationId="{7553CBC4-1FAA-A26D-D79A-9ED23267327B}"/>
          </ac:spMkLst>
        </pc:spChg>
      </pc:sldChg>
      <pc:sldChg chg="addSp modSp mod">
        <pc:chgData name="Garth Schultz" userId="ad8b3f23-ebcc-4f44-ac5f-d0a7f79dc665" providerId="ADAL" clId="{91286DC5-EB35-48A1-A013-FDE473AF7DE9}" dt="2024-11-06T23:47:26.064" v="2472" actId="20577"/>
        <pc:sldMkLst>
          <pc:docMk/>
          <pc:sldMk cId="1375539803" sldId="325"/>
        </pc:sldMkLst>
        <pc:spChg chg="add mod">
          <ac:chgData name="Garth Schultz" userId="ad8b3f23-ebcc-4f44-ac5f-d0a7f79dc665" providerId="ADAL" clId="{91286DC5-EB35-48A1-A013-FDE473AF7DE9}" dt="2024-11-06T23:26:56.600" v="1463" actId="1038"/>
          <ac:spMkLst>
            <pc:docMk/>
            <pc:sldMk cId="1375539803" sldId="325"/>
            <ac:spMk id="2" creationId="{5D257E95-20E5-BDF2-05FF-6D3C00DEB625}"/>
          </ac:spMkLst>
        </pc:spChg>
        <pc:spChg chg="mod">
          <ac:chgData name="Garth Schultz" userId="ad8b3f23-ebcc-4f44-ac5f-d0a7f79dc665" providerId="ADAL" clId="{91286DC5-EB35-48A1-A013-FDE473AF7DE9}" dt="2024-11-06T23:47:26.064" v="2472" actId="20577"/>
          <ac:spMkLst>
            <pc:docMk/>
            <pc:sldMk cId="1375539803" sldId="325"/>
            <ac:spMk id="4" creationId="{9A8522B7-ED20-883B-E61E-3A0EFA3AF47D}"/>
          </ac:spMkLst>
        </pc:spChg>
        <pc:graphicFrameChg chg="mod">
          <ac:chgData name="Garth Schultz" userId="ad8b3f23-ebcc-4f44-ac5f-d0a7f79dc665" providerId="ADAL" clId="{91286DC5-EB35-48A1-A013-FDE473AF7DE9}" dt="2024-11-06T23:26:51.973" v="1459" actId="1076"/>
          <ac:graphicFrameMkLst>
            <pc:docMk/>
            <pc:sldMk cId="1375539803" sldId="325"/>
            <ac:graphicFrameMk id="3" creationId="{BDFF45B5-2969-B31C-9756-5DC716B8CC5A}"/>
          </ac:graphicFrameMkLst>
        </pc:graphicFrameChg>
      </pc:sldChg>
      <pc:sldChg chg="modSp mod modClrScheme chgLayout">
        <pc:chgData name="Garth Schultz" userId="ad8b3f23-ebcc-4f44-ac5f-d0a7f79dc665" providerId="ADAL" clId="{91286DC5-EB35-48A1-A013-FDE473AF7DE9}" dt="2024-11-06T23:07:07.102" v="413" actId="20577"/>
        <pc:sldMkLst>
          <pc:docMk/>
          <pc:sldMk cId="674704156" sldId="326"/>
        </pc:sldMkLst>
        <pc:spChg chg="mod ord">
          <ac:chgData name="Garth Schultz" userId="ad8b3f23-ebcc-4f44-ac5f-d0a7f79dc665" providerId="ADAL" clId="{91286DC5-EB35-48A1-A013-FDE473AF7DE9}" dt="2024-11-06T23:07:07.102" v="413" actId="20577"/>
          <ac:spMkLst>
            <pc:docMk/>
            <pc:sldMk cId="674704156" sldId="326"/>
            <ac:spMk id="2" creationId="{3C7989B3-07F5-4077-27DE-FBCCE4409AC7}"/>
          </ac:spMkLst>
        </pc:spChg>
        <pc:spChg chg="mod ord">
          <ac:chgData name="Garth Schultz" userId="ad8b3f23-ebcc-4f44-ac5f-d0a7f79dc665" providerId="ADAL" clId="{91286DC5-EB35-48A1-A013-FDE473AF7DE9}" dt="2024-11-06T23:05:27.568" v="345" actId="700"/>
          <ac:spMkLst>
            <pc:docMk/>
            <pc:sldMk cId="674704156" sldId="326"/>
            <ac:spMk id="3" creationId="{430468E9-F154-1854-59E0-411288B99BE6}"/>
          </ac:spMkLst>
        </pc:spChg>
      </pc:sldChg>
      <pc:sldChg chg="modSp mod modClrScheme chgLayout">
        <pc:chgData name="Garth Schultz" userId="ad8b3f23-ebcc-4f44-ac5f-d0a7f79dc665" providerId="ADAL" clId="{91286DC5-EB35-48A1-A013-FDE473AF7DE9}" dt="2024-11-06T23:48:45.420" v="2535" actId="20577"/>
        <pc:sldMkLst>
          <pc:docMk/>
          <pc:sldMk cId="3132963059" sldId="334"/>
        </pc:sldMkLst>
        <pc:spChg chg="mod ord">
          <ac:chgData name="Garth Schultz" userId="ad8b3f23-ebcc-4f44-ac5f-d0a7f79dc665" providerId="ADAL" clId="{91286DC5-EB35-48A1-A013-FDE473AF7DE9}" dt="2024-11-06T23:48:45.420" v="2535" actId="20577"/>
          <ac:spMkLst>
            <pc:docMk/>
            <pc:sldMk cId="3132963059" sldId="334"/>
            <ac:spMk id="2" creationId="{3C7989B3-07F5-4077-27DE-FBCCE4409AC7}"/>
          </ac:spMkLst>
        </pc:spChg>
        <pc:spChg chg="mod ord">
          <ac:chgData name="Garth Schultz" userId="ad8b3f23-ebcc-4f44-ac5f-d0a7f79dc665" providerId="ADAL" clId="{91286DC5-EB35-48A1-A013-FDE473AF7DE9}" dt="2024-11-06T23:06:19.361" v="360" actId="700"/>
          <ac:spMkLst>
            <pc:docMk/>
            <pc:sldMk cId="3132963059" sldId="334"/>
            <ac:spMk id="3" creationId="{430468E9-F154-1854-59E0-411288B99BE6}"/>
          </ac:spMkLst>
        </pc:spChg>
      </pc:sldChg>
      <pc:sldChg chg="modSp mod">
        <pc:chgData name="Garth Schultz" userId="ad8b3f23-ebcc-4f44-ac5f-d0a7f79dc665" providerId="ADAL" clId="{91286DC5-EB35-48A1-A013-FDE473AF7DE9}" dt="2024-11-06T23:28:24.574" v="1498" actId="27636"/>
        <pc:sldMkLst>
          <pc:docMk/>
          <pc:sldMk cId="52398764" sldId="341"/>
        </pc:sldMkLst>
        <pc:spChg chg="mod">
          <ac:chgData name="Garth Schultz" userId="ad8b3f23-ebcc-4f44-ac5f-d0a7f79dc665" providerId="ADAL" clId="{91286DC5-EB35-48A1-A013-FDE473AF7DE9}" dt="2024-11-06T23:28:24.574" v="1498" actId="27636"/>
          <ac:spMkLst>
            <pc:docMk/>
            <pc:sldMk cId="52398764" sldId="341"/>
            <ac:spMk id="5" creationId="{48AC68C2-3FF2-A134-0F45-6BF19D1CB2D6}"/>
          </ac:spMkLst>
        </pc:spChg>
      </pc:sldChg>
      <pc:sldChg chg="modSp mod modClrScheme chgLayout">
        <pc:chgData name="Garth Schultz" userId="ad8b3f23-ebcc-4f44-ac5f-d0a7f79dc665" providerId="ADAL" clId="{91286DC5-EB35-48A1-A013-FDE473AF7DE9}" dt="2024-11-07T00:03:50.907" v="3189" actId="403"/>
        <pc:sldMkLst>
          <pc:docMk/>
          <pc:sldMk cId="2447196924" sldId="344"/>
        </pc:sldMkLst>
        <pc:spChg chg="mod ord">
          <ac:chgData name="Garth Schultz" userId="ad8b3f23-ebcc-4f44-ac5f-d0a7f79dc665" providerId="ADAL" clId="{91286DC5-EB35-48A1-A013-FDE473AF7DE9}" dt="2024-11-07T00:03:50.907" v="3189" actId="403"/>
          <ac:spMkLst>
            <pc:docMk/>
            <pc:sldMk cId="2447196924" sldId="344"/>
            <ac:spMk id="2" creationId="{C4C3115F-BEFB-5163-633E-D8A8AB892F1D}"/>
          </ac:spMkLst>
        </pc:spChg>
        <pc:spChg chg="mod ord">
          <ac:chgData name="Garth Schultz" userId="ad8b3f23-ebcc-4f44-ac5f-d0a7f79dc665" providerId="ADAL" clId="{91286DC5-EB35-48A1-A013-FDE473AF7DE9}" dt="2024-11-06T23:51:35.537" v="2629"/>
          <ac:spMkLst>
            <pc:docMk/>
            <pc:sldMk cId="2447196924" sldId="344"/>
            <ac:spMk id="3" creationId="{925F8403-F738-8123-E9E9-BD0847B56D88}"/>
          </ac:spMkLst>
        </pc:spChg>
      </pc:sldChg>
      <pc:sldChg chg="addSp delSp modSp mod ord modClrScheme chgLayout modNotesTx">
        <pc:chgData name="Garth Schultz" userId="ad8b3f23-ebcc-4f44-ac5f-d0a7f79dc665" providerId="ADAL" clId="{91286DC5-EB35-48A1-A013-FDE473AF7DE9}" dt="2024-11-07T00:02:19.356" v="3120" actId="20577"/>
        <pc:sldMkLst>
          <pc:docMk/>
          <pc:sldMk cId="2944174574" sldId="346"/>
        </pc:sldMkLst>
        <pc:spChg chg="mod ord">
          <ac:chgData name="Garth Schultz" userId="ad8b3f23-ebcc-4f44-ac5f-d0a7f79dc665" providerId="ADAL" clId="{91286DC5-EB35-48A1-A013-FDE473AF7DE9}" dt="2024-11-07T00:02:19.356" v="3120" actId="20577"/>
          <ac:spMkLst>
            <pc:docMk/>
            <pc:sldMk cId="2944174574" sldId="346"/>
            <ac:spMk id="2" creationId="{ABBD6E45-197A-6A53-598C-6328FB392D02}"/>
          </ac:spMkLst>
        </pc:spChg>
        <pc:spChg chg="mod ord">
          <ac:chgData name="Garth Schultz" userId="ad8b3f23-ebcc-4f44-ac5f-d0a7f79dc665" providerId="ADAL" clId="{91286DC5-EB35-48A1-A013-FDE473AF7DE9}" dt="2024-11-06T23:50:59.764" v="2624" actId="20577"/>
          <ac:spMkLst>
            <pc:docMk/>
            <pc:sldMk cId="2944174574" sldId="346"/>
            <ac:spMk id="3" creationId="{11F11BF1-4693-0CE2-BB8C-1F95F7A33416}"/>
          </ac:spMkLst>
        </pc:spChg>
        <pc:graphicFrameChg chg="add mod">
          <ac:chgData name="Garth Schultz" userId="ad8b3f23-ebcc-4f44-ac5f-d0a7f79dc665" providerId="ADAL" clId="{91286DC5-EB35-48A1-A013-FDE473AF7DE9}" dt="2024-11-06T23:32:49.572" v="1736"/>
          <ac:graphicFrameMkLst>
            <pc:docMk/>
            <pc:sldMk cId="2944174574" sldId="346"/>
            <ac:graphicFrameMk id="4" creationId="{F5850734-AA8B-361A-D625-18936AED0D85}"/>
          </ac:graphicFrameMkLst>
        </pc:graphicFrameChg>
        <pc:graphicFrameChg chg="add mod">
          <ac:chgData name="Garth Schultz" userId="ad8b3f23-ebcc-4f44-ac5f-d0a7f79dc665" providerId="ADAL" clId="{91286DC5-EB35-48A1-A013-FDE473AF7DE9}" dt="2024-11-06T23:32:54.063" v="1737"/>
          <ac:graphicFrameMkLst>
            <pc:docMk/>
            <pc:sldMk cId="2944174574" sldId="346"/>
            <ac:graphicFrameMk id="5" creationId="{0EC66924-4C26-8933-05AE-A3B3D435AE53}"/>
          </ac:graphicFrameMkLst>
        </pc:graphicFrameChg>
        <pc:graphicFrameChg chg="add del mod modGraphic">
          <ac:chgData name="Garth Schultz" userId="ad8b3f23-ebcc-4f44-ac5f-d0a7f79dc665" providerId="ADAL" clId="{91286DC5-EB35-48A1-A013-FDE473AF7DE9}" dt="2024-11-07T00:02:02.587" v="3110" actId="478"/>
          <ac:graphicFrameMkLst>
            <pc:docMk/>
            <pc:sldMk cId="2944174574" sldId="346"/>
            <ac:graphicFrameMk id="6" creationId="{9CFF78F6-AE2A-550D-AFA0-33C2C359C288}"/>
          </ac:graphicFrameMkLst>
        </pc:graphicFrameChg>
      </pc:sldChg>
      <pc:sldChg chg="modSp mod ord modClrScheme chgLayout">
        <pc:chgData name="Garth Schultz" userId="ad8b3f23-ebcc-4f44-ac5f-d0a7f79dc665" providerId="ADAL" clId="{91286DC5-EB35-48A1-A013-FDE473AF7DE9}" dt="2024-11-07T00:05:35.783" v="3214" actId="20577"/>
        <pc:sldMkLst>
          <pc:docMk/>
          <pc:sldMk cId="539214459" sldId="347"/>
        </pc:sldMkLst>
        <pc:spChg chg="mod ord">
          <ac:chgData name="Garth Schultz" userId="ad8b3f23-ebcc-4f44-ac5f-d0a7f79dc665" providerId="ADAL" clId="{91286DC5-EB35-48A1-A013-FDE473AF7DE9}" dt="2024-11-07T00:05:35.783" v="3214" actId="20577"/>
          <ac:spMkLst>
            <pc:docMk/>
            <pc:sldMk cId="539214459" sldId="347"/>
            <ac:spMk id="2" creationId="{473FB05C-EB9E-4313-C64F-A329A19914DA}"/>
          </ac:spMkLst>
        </pc:spChg>
        <pc:spChg chg="mod ord">
          <ac:chgData name="Garth Schultz" userId="ad8b3f23-ebcc-4f44-ac5f-d0a7f79dc665" providerId="ADAL" clId="{91286DC5-EB35-48A1-A013-FDE473AF7DE9}" dt="2024-11-06T23:51:21.189" v="2627"/>
          <ac:spMkLst>
            <pc:docMk/>
            <pc:sldMk cId="539214459" sldId="347"/>
            <ac:spMk id="3" creationId="{143A7B06-18E9-0FFF-6AC4-6F2F0F34D02D}"/>
          </ac:spMkLst>
        </pc:spChg>
      </pc:sldChg>
      <pc:sldChg chg="addSp delSp modSp mod ord modClrScheme chgLayout">
        <pc:chgData name="Garth Schultz" userId="ad8b3f23-ebcc-4f44-ac5f-d0a7f79dc665" providerId="ADAL" clId="{91286DC5-EB35-48A1-A013-FDE473AF7DE9}" dt="2024-11-06T23:51:25.665" v="2628"/>
        <pc:sldMkLst>
          <pc:docMk/>
          <pc:sldMk cId="410646051" sldId="348"/>
        </pc:sldMkLst>
        <pc:spChg chg="del mod ord">
          <ac:chgData name="Garth Schultz" userId="ad8b3f23-ebcc-4f44-ac5f-d0a7f79dc665" providerId="ADAL" clId="{91286DC5-EB35-48A1-A013-FDE473AF7DE9}" dt="2024-11-06T23:38:08.126" v="2097" actId="478"/>
          <ac:spMkLst>
            <pc:docMk/>
            <pc:sldMk cId="410646051" sldId="348"/>
            <ac:spMk id="2" creationId="{B85EF20F-7F98-3459-9131-F4626B19CB02}"/>
          </ac:spMkLst>
        </pc:spChg>
        <pc:spChg chg="mod ord">
          <ac:chgData name="Garth Schultz" userId="ad8b3f23-ebcc-4f44-ac5f-d0a7f79dc665" providerId="ADAL" clId="{91286DC5-EB35-48A1-A013-FDE473AF7DE9}" dt="2024-11-06T23:51:25.665" v="2628"/>
          <ac:spMkLst>
            <pc:docMk/>
            <pc:sldMk cId="410646051" sldId="348"/>
            <ac:spMk id="3" creationId="{F44C82CC-A5E6-F5E1-BCC0-841F430908F6}"/>
          </ac:spMkLst>
        </pc:spChg>
        <pc:spChg chg="add del mod">
          <ac:chgData name="Garth Schultz" userId="ad8b3f23-ebcc-4f44-ac5f-d0a7f79dc665" providerId="ADAL" clId="{91286DC5-EB35-48A1-A013-FDE473AF7DE9}" dt="2024-11-06T23:45:36.526" v="2460" actId="1076"/>
          <ac:spMkLst>
            <pc:docMk/>
            <pc:sldMk cId="410646051" sldId="348"/>
            <ac:spMk id="6" creationId="{846A3968-8650-58A0-312E-4B909C66B5C3}"/>
          </ac:spMkLst>
        </pc:spChg>
        <pc:picChg chg="mod">
          <ac:chgData name="Garth Schultz" userId="ad8b3f23-ebcc-4f44-ac5f-d0a7f79dc665" providerId="ADAL" clId="{91286DC5-EB35-48A1-A013-FDE473AF7DE9}" dt="2024-11-06T23:44:42.368" v="2457" actId="1076"/>
          <ac:picMkLst>
            <pc:docMk/>
            <pc:sldMk cId="410646051" sldId="348"/>
            <ac:picMk id="5" creationId="{C7233483-82A0-8BA7-66EE-0966ACDD1191}"/>
          </ac:picMkLst>
        </pc:picChg>
      </pc:sldChg>
      <pc:sldChg chg="modSp del mod modClrScheme chgLayout">
        <pc:chgData name="Garth Schultz" userId="ad8b3f23-ebcc-4f44-ac5f-d0a7f79dc665" providerId="ADAL" clId="{91286DC5-EB35-48A1-A013-FDE473AF7DE9}" dt="2024-11-06T23:46:41.903" v="2462" actId="2696"/>
        <pc:sldMkLst>
          <pc:docMk/>
          <pc:sldMk cId="1296892729" sldId="349"/>
        </pc:sldMkLst>
        <pc:spChg chg="mod ord">
          <ac:chgData name="Garth Schultz" userId="ad8b3f23-ebcc-4f44-ac5f-d0a7f79dc665" providerId="ADAL" clId="{91286DC5-EB35-48A1-A013-FDE473AF7DE9}" dt="2024-11-06T23:23:22.681" v="1407" actId="27636"/>
          <ac:spMkLst>
            <pc:docMk/>
            <pc:sldMk cId="1296892729" sldId="349"/>
            <ac:spMk id="2" creationId="{F6C1A459-10BE-3255-072A-0271AB99B787}"/>
          </ac:spMkLst>
        </pc:spChg>
        <pc:spChg chg="mod ord">
          <ac:chgData name="Garth Schultz" userId="ad8b3f23-ebcc-4f44-ac5f-d0a7f79dc665" providerId="ADAL" clId="{91286DC5-EB35-48A1-A013-FDE473AF7DE9}" dt="2024-11-06T23:23:16.760" v="1403" actId="700"/>
          <ac:spMkLst>
            <pc:docMk/>
            <pc:sldMk cId="1296892729" sldId="349"/>
            <ac:spMk id="3" creationId="{0DF2C6E5-A5BC-EC81-0126-66C306DBAEEA}"/>
          </ac:spMkLst>
        </pc:spChg>
      </pc:sldChg>
      <pc:sldChg chg="addSp delSp modSp del mod ord modClrScheme chgLayout">
        <pc:chgData name="Garth Schultz" userId="ad8b3f23-ebcc-4f44-ac5f-d0a7f79dc665" providerId="ADAL" clId="{91286DC5-EB35-48A1-A013-FDE473AF7DE9}" dt="2024-11-06T23:54:54.582" v="2827" actId="2696"/>
        <pc:sldMkLst>
          <pc:docMk/>
          <pc:sldMk cId="1555139737" sldId="350"/>
        </pc:sldMkLst>
        <pc:spChg chg="add del mod ord">
          <ac:chgData name="Garth Schultz" userId="ad8b3f23-ebcc-4f44-ac5f-d0a7f79dc665" providerId="ADAL" clId="{91286DC5-EB35-48A1-A013-FDE473AF7DE9}" dt="2024-11-06T23:17:23.958" v="1193" actId="478"/>
          <ac:spMkLst>
            <pc:docMk/>
            <pc:sldMk cId="1555139737" sldId="350"/>
            <ac:spMk id="2" creationId="{808CAA35-1414-38EB-3454-DA0028A0BBBF}"/>
          </ac:spMkLst>
        </pc:spChg>
        <pc:spChg chg="mod ord">
          <ac:chgData name="Garth Schultz" userId="ad8b3f23-ebcc-4f44-ac5f-d0a7f79dc665" providerId="ADAL" clId="{91286DC5-EB35-48A1-A013-FDE473AF7DE9}" dt="2024-11-06T23:51:40.930" v="2630"/>
          <ac:spMkLst>
            <pc:docMk/>
            <pc:sldMk cId="1555139737" sldId="350"/>
            <ac:spMk id="3" creationId="{DBDB9F9D-DFDD-C353-2A57-55EA3593EB70}"/>
          </ac:spMkLst>
        </pc:spChg>
        <pc:graphicFrameChg chg="del mod modGraphic">
          <ac:chgData name="Garth Schultz" userId="ad8b3f23-ebcc-4f44-ac5f-d0a7f79dc665" providerId="ADAL" clId="{91286DC5-EB35-48A1-A013-FDE473AF7DE9}" dt="2024-11-06T23:53:55.953" v="2779" actId="21"/>
          <ac:graphicFrameMkLst>
            <pc:docMk/>
            <pc:sldMk cId="1555139737" sldId="350"/>
            <ac:graphicFrameMk id="18" creationId="{A277A7AF-A41D-85D2-EF42-86D59EDEAEC2}"/>
          </ac:graphicFrameMkLst>
        </pc:graphicFrameChg>
      </pc:sldChg>
      <pc:sldChg chg="addSp delSp modSp mod modClrScheme chgLayout">
        <pc:chgData name="Garth Schultz" userId="ad8b3f23-ebcc-4f44-ac5f-d0a7f79dc665" providerId="ADAL" clId="{91286DC5-EB35-48A1-A013-FDE473AF7DE9}" dt="2024-11-06T23:47:31.681" v="2481" actId="20577"/>
        <pc:sldMkLst>
          <pc:docMk/>
          <pc:sldMk cId="2567579545" sldId="351"/>
        </pc:sldMkLst>
        <pc:spChg chg="mod ord">
          <ac:chgData name="Garth Schultz" userId="ad8b3f23-ebcc-4f44-ac5f-d0a7f79dc665" providerId="ADAL" clId="{91286DC5-EB35-48A1-A013-FDE473AF7DE9}" dt="2024-11-06T23:47:31.681" v="2481" actId="20577"/>
          <ac:spMkLst>
            <pc:docMk/>
            <pc:sldMk cId="2567579545" sldId="351"/>
            <ac:spMk id="4" creationId="{1AE9A5B7-F4D8-09C9-3B06-56E0F7C91E54}"/>
          </ac:spMkLst>
        </pc:spChg>
        <pc:spChg chg="add del mod ord">
          <ac:chgData name="Garth Schultz" userId="ad8b3f23-ebcc-4f44-ac5f-d0a7f79dc665" providerId="ADAL" clId="{91286DC5-EB35-48A1-A013-FDE473AF7DE9}" dt="2024-11-06T23:25:06.689" v="1427" actId="478"/>
          <ac:spMkLst>
            <pc:docMk/>
            <pc:sldMk cId="2567579545" sldId="351"/>
            <ac:spMk id="5" creationId="{0E4EC7C9-E5D9-5DFA-7A10-4DD4E7DDFB9E}"/>
          </ac:spMkLst>
        </pc:spChg>
        <pc:graphicFrameChg chg="mod">
          <ac:chgData name="Garth Schultz" userId="ad8b3f23-ebcc-4f44-ac5f-d0a7f79dc665" providerId="ADAL" clId="{91286DC5-EB35-48A1-A013-FDE473AF7DE9}" dt="2024-11-06T23:27:12.443" v="1471" actId="1076"/>
          <ac:graphicFrameMkLst>
            <pc:docMk/>
            <pc:sldMk cId="2567579545" sldId="351"/>
            <ac:graphicFrameMk id="2" creationId="{BDFF45B5-2969-B31C-9756-5DC716B8CC5A}"/>
          </ac:graphicFrameMkLst>
        </pc:graphicFrameChg>
        <pc:graphicFrameChg chg="del">
          <ac:chgData name="Garth Schultz" userId="ad8b3f23-ebcc-4f44-ac5f-d0a7f79dc665" providerId="ADAL" clId="{91286DC5-EB35-48A1-A013-FDE473AF7DE9}" dt="2024-11-06T23:24:50.600" v="1424" actId="478"/>
          <ac:graphicFrameMkLst>
            <pc:docMk/>
            <pc:sldMk cId="2567579545" sldId="351"/>
            <ac:graphicFrameMk id="3" creationId="{EB9D20A6-728F-E14E-D6CE-574CC7F54E4C}"/>
          </ac:graphicFrameMkLst>
        </pc:graphicFrameChg>
      </pc:sldChg>
      <pc:sldChg chg="addSp delSp modSp mod modClrScheme chgLayout">
        <pc:chgData name="Garth Schultz" userId="ad8b3f23-ebcc-4f44-ac5f-d0a7f79dc665" providerId="ADAL" clId="{91286DC5-EB35-48A1-A013-FDE473AF7DE9}" dt="2024-11-06T23:47:41.228" v="2484"/>
        <pc:sldMkLst>
          <pc:docMk/>
          <pc:sldMk cId="567576745" sldId="352"/>
        </pc:sldMkLst>
        <pc:spChg chg="mod ord">
          <ac:chgData name="Garth Schultz" userId="ad8b3f23-ebcc-4f44-ac5f-d0a7f79dc665" providerId="ADAL" clId="{91286DC5-EB35-48A1-A013-FDE473AF7DE9}" dt="2024-11-06T23:47:41.228" v="2484"/>
          <ac:spMkLst>
            <pc:docMk/>
            <pc:sldMk cId="567576745" sldId="352"/>
            <ac:spMk id="4" creationId="{FFDBAA1D-E46E-8654-DA39-2DB34517A20C}"/>
          </ac:spMkLst>
        </pc:spChg>
        <pc:spChg chg="add del mod ord">
          <ac:chgData name="Garth Schultz" userId="ad8b3f23-ebcc-4f44-ac5f-d0a7f79dc665" providerId="ADAL" clId="{91286DC5-EB35-48A1-A013-FDE473AF7DE9}" dt="2024-11-06T23:25:16.601" v="1429" actId="478"/>
          <ac:spMkLst>
            <pc:docMk/>
            <pc:sldMk cId="567576745" sldId="352"/>
            <ac:spMk id="6" creationId="{E1303E77-6C01-ADDE-D753-DAA16AAD7192}"/>
          </ac:spMkLst>
        </pc:spChg>
        <pc:spChg chg="add mod">
          <ac:chgData name="Garth Schultz" userId="ad8b3f23-ebcc-4f44-ac5f-d0a7f79dc665" providerId="ADAL" clId="{91286DC5-EB35-48A1-A013-FDE473AF7DE9}" dt="2024-11-06T23:27:45.449" v="1482" actId="1036"/>
          <ac:spMkLst>
            <pc:docMk/>
            <pc:sldMk cId="567576745" sldId="352"/>
            <ac:spMk id="8" creationId="{D1F88FC0-100C-92A0-BC80-A83B7594F3C5}"/>
          </ac:spMkLst>
        </pc:spChg>
        <pc:graphicFrameChg chg="del">
          <ac:chgData name="Garth Schultz" userId="ad8b3f23-ebcc-4f44-ac5f-d0a7f79dc665" providerId="ADAL" clId="{91286DC5-EB35-48A1-A013-FDE473AF7DE9}" dt="2024-11-06T23:25:22.372" v="1433" actId="478"/>
          <ac:graphicFrameMkLst>
            <pc:docMk/>
            <pc:sldMk cId="567576745" sldId="352"/>
            <ac:graphicFrameMk id="2" creationId="{289BD00F-75E7-4A18-CA93-9A73EA9CD522}"/>
          </ac:graphicFrameMkLst>
        </pc:graphicFrameChg>
        <pc:graphicFrameChg chg="del">
          <ac:chgData name="Garth Schultz" userId="ad8b3f23-ebcc-4f44-ac5f-d0a7f79dc665" providerId="ADAL" clId="{91286DC5-EB35-48A1-A013-FDE473AF7DE9}" dt="2024-11-06T23:25:24.133" v="1434" actId="478"/>
          <ac:graphicFrameMkLst>
            <pc:docMk/>
            <pc:sldMk cId="567576745" sldId="352"/>
            <ac:graphicFrameMk id="3" creationId="{22255AFF-1F69-1D32-9E5B-0A439EAF6ADF}"/>
          </ac:graphicFrameMkLst>
        </pc:graphicFrameChg>
        <pc:graphicFrameChg chg="mod">
          <ac:chgData name="Garth Schultz" userId="ad8b3f23-ebcc-4f44-ac5f-d0a7f79dc665" providerId="ADAL" clId="{91286DC5-EB35-48A1-A013-FDE473AF7DE9}" dt="2024-11-06T23:27:35.664" v="1477" actId="1076"/>
          <ac:graphicFrameMkLst>
            <pc:docMk/>
            <pc:sldMk cId="567576745" sldId="352"/>
            <ac:graphicFrameMk id="5" creationId="{BDFF45B5-2969-B31C-9756-5DC716B8CC5A}"/>
          </ac:graphicFrameMkLst>
        </pc:graphicFrameChg>
      </pc:sldChg>
      <pc:sldChg chg="addSp delSp modSp mod modClrScheme chgLayout">
        <pc:chgData name="Garth Schultz" userId="ad8b3f23-ebcc-4f44-ac5f-d0a7f79dc665" providerId="ADAL" clId="{91286DC5-EB35-48A1-A013-FDE473AF7DE9}" dt="2024-11-06T23:47:46.168" v="2485"/>
        <pc:sldMkLst>
          <pc:docMk/>
          <pc:sldMk cId="1568076062" sldId="353"/>
        </pc:sldMkLst>
        <pc:spChg chg="add del mod ord">
          <ac:chgData name="Garth Schultz" userId="ad8b3f23-ebcc-4f44-ac5f-d0a7f79dc665" providerId="ADAL" clId="{91286DC5-EB35-48A1-A013-FDE473AF7DE9}" dt="2024-11-06T23:25:51.732" v="1443" actId="478"/>
          <ac:spMkLst>
            <pc:docMk/>
            <pc:sldMk cId="1568076062" sldId="353"/>
            <ac:spMk id="2" creationId="{270C7617-E4CC-26B1-5487-03F3E9B0C7C6}"/>
          </ac:spMkLst>
        </pc:spChg>
        <pc:spChg chg="mod ord">
          <ac:chgData name="Garth Schultz" userId="ad8b3f23-ebcc-4f44-ac5f-d0a7f79dc665" providerId="ADAL" clId="{91286DC5-EB35-48A1-A013-FDE473AF7DE9}" dt="2024-11-06T23:47:46.168" v="2485"/>
          <ac:spMkLst>
            <pc:docMk/>
            <pc:sldMk cId="1568076062" sldId="353"/>
            <ac:spMk id="4" creationId="{E66655AB-2EA3-9D3B-92E8-8517CCA172C4}"/>
          </ac:spMkLst>
        </pc:spChg>
        <pc:graphicFrameChg chg="mod">
          <ac:chgData name="Garth Schultz" userId="ad8b3f23-ebcc-4f44-ac5f-d0a7f79dc665" providerId="ADAL" clId="{91286DC5-EB35-48A1-A013-FDE473AF7DE9}" dt="2024-11-06T23:47:03.521" v="2463" actId="1076"/>
          <ac:graphicFrameMkLst>
            <pc:docMk/>
            <pc:sldMk cId="1568076062" sldId="353"/>
            <ac:graphicFrameMk id="6" creationId="{BDFF45B5-2969-B31C-9756-5DC716B8CC5A}"/>
          </ac:graphicFrameMkLst>
        </pc:graphicFrameChg>
      </pc:sldChg>
      <pc:sldChg chg="addSp delSp modSp new del mod modClrScheme chgLayout">
        <pc:chgData name="Garth Schultz" userId="ad8b3f23-ebcc-4f44-ac5f-d0a7f79dc665" providerId="ADAL" clId="{91286DC5-EB35-48A1-A013-FDE473AF7DE9}" dt="2024-11-07T00:00:39.244" v="3100" actId="2696"/>
        <pc:sldMkLst>
          <pc:docMk/>
          <pc:sldMk cId="1876850462" sldId="354"/>
        </pc:sldMkLst>
        <pc:spChg chg="del mod ord">
          <ac:chgData name="Garth Schultz" userId="ad8b3f23-ebcc-4f44-ac5f-d0a7f79dc665" providerId="ADAL" clId="{91286DC5-EB35-48A1-A013-FDE473AF7DE9}" dt="2024-11-06T23:51:03.940" v="2625" actId="700"/>
          <ac:spMkLst>
            <pc:docMk/>
            <pc:sldMk cId="1876850462" sldId="354"/>
            <ac:spMk id="2" creationId="{6726656B-4E6F-CA1A-AC3C-D04099F8F89D}"/>
          </ac:spMkLst>
        </pc:spChg>
        <pc:spChg chg="del mod ord">
          <ac:chgData name="Garth Schultz" userId="ad8b3f23-ebcc-4f44-ac5f-d0a7f79dc665" providerId="ADAL" clId="{91286DC5-EB35-48A1-A013-FDE473AF7DE9}" dt="2024-11-06T23:51:03.940" v="2625" actId="700"/>
          <ac:spMkLst>
            <pc:docMk/>
            <pc:sldMk cId="1876850462" sldId="354"/>
            <ac:spMk id="3" creationId="{9C501B85-9CC1-F3EB-7225-7F91E03AA3DE}"/>
          </ac:spMkLst>
        </pc:spChg>
        <pc:spChg chg="add mod ord">
          <ac:chgData name="Garth Schultz" userId="ad8b3f23-ebcc-4f44-ac5f-d0a7f79dc665" providerId="ADAL" clId="{91286DC5-EB35-48A1-A013-FDE473AF7DE9}" dt="2024-11-06T23:51:11.635" v="2626"/>
          <ac:spMkLst>
            <pc:docMk/>
            <pc:sldMk cId="1876850462" sldId="354"/>
            <ac:spMk id="4" creationId="{444F4B86-2EDA-84A4-0CF4-4DF0F2EC9C23}"/>
          </ac:spMkLst>
        </pc:spChg>
        <pc:spChg chg="add mod ord">
          <ac:chgData name="Garth Schultz" userId="ad8b3f23-ebcc-4f44-ac5f-d0a7f79dc665" providerId="ADAL" clId="{91286DC5-EB35-48A1-A013-FDE473AF7DE9}" dt="2024-11-06T23:51:03.940" v="2625" actId="700"/>
          <ac:spMkLst>
            <pc:docMk/>
            <pc:sldMk cId="1876850462" sldId="354"/>
            <ac:spMk id="5" creationId="{58672D37-12F1-F139-A427-040A47383C4E}"/>
          </ac:spMkLst>
        </pc:spChg>
      </pc:sldChg>
      <pc:sldChg chg="addSp delSp modSp add mod modClrScheme chgLayout">
        <pc:chgData name="Garth Schultz" userId="ad8b3f23-ebcc-4f44-ac5f-d0a7f79dc665" providerId="ADAL" clId="{91286DC5-EB35-48A1-A013-FDE473AF7DE9}" dt="2024-11-07T00:04:59.780" v="3210" actId="20577"/>
        <pc:sldMkLst>
          <pc:docMk/>
          <pc:sldMk cId="3880612131" sldId="355"/>
        </pc:sldMkLst>
        <pc:spChg chg="mod ord">
          <ac:chgData name="Garth Schultz" userId="ad8b3f23-ebcc-4f44-ac5f-d0a7f79dc665" providerId="ADAL" clId="{91286DC5-EB35-48A1-A013-FDE473AF7DE9}" dt="2024-11-07T00:02:43.825" v="3136" actId="20577"/>
          <ac:spMkLst>
            <pc:docMk/>
            <pc:sldMk cId="3880612131" sldId="355"/>
            <ac:spMk id="2" creationId="{6F7844F9-0E59-F376-A56A-91F540153A83}"/>
          </ac:spMkLst>
        </pc:spChg>
        <pc:spChg chg="mod ord">
          <ac:chgData name="Garth Schultz" userId="ad8b3f23-ebcc-4f44-ac5f-d0a7f79dc665" providerId="ADAL" clId="{91286DC5-EB35-48A1-A013-FDE473AF7DE9}" dt="2024-11-06T23:53:35.409" v="2774" actId="700"/>
          <ac:spMkLst>
            <pc:docMk/>
            <pc:sldMk cId="3880612131" sldId="355"/>
            <ac:spMk id="3" creationId="{0E24A42B-DC92-9421-6777-C1ACAB1BAB87}"/>
          </ac:spMkLst>
        </pc:spChg>
        <pc:graphicFrameChg chg="del mod">
          <ac:chgData name="Garth Schultz" userId="ad8b3f23-ebcc-4f44-ac5f-d0a7f79dc665" providerId="ADAL" clId="{91286DC5-EB35-48A1-A013-FDE473AF7DE9}" dt="2024-11-06T23:54:30.101" v="2820" actId="21"/>
          <ac:graphicFrameMkLst>
            <pc:docMk/>
            <pc:sldMk cId="3880612131" sldId="355"/>
            <ac:graphicFrameMk id="6" creationId="{F61654C3-E53E-26E1-8A22-668C57ADD8FE}"/>
          </ac:graphicFrameMkLst>
        </pc:graphicFrameChg>
        <pc:graphicFrameChg chg="add mod modGraphic">
          <ac:chgData name="Garth Schultz" userId="ad8b3f23-ebcc-4f44-ac5f-d0a7f79dc665" providerId="ADAL" clId="{91286DC5-EB35-48A1-A013-FDE473AF7DE9}" dt="2024-11-07T00:04:59.780" v="3210" actId="20577"/>
          <ac:graphicFrameMkLst>
            <pc:docMk/>
            <pc:sldMk cId="3880612131" sldId="355"/>
            <ac:graphicFrameMk id="18" creationId="{A277A7AF-A41D-85D2-EF42-86D59EDEAEC2}"/>
          </ac:graphicFrameMkLst>
        </pc:graphicFrameChg>
      </pc:sldChg>
      <pc:sldChg chg="addSp delSp modSp add mod">
        <pc:chgData name="Garth Schultz" userId="ad8b3f23-ebcc-4f44-ac5f-d0a7f79dc665" providerId="ADAL" clId="{91286DC5-EB35-48A1-A013-FDE473AF7DE9}" dt="2024-11-07T00:03:03.480" v="3174" actId="20577"/>
        <pc:sldMkLst>
          <pc:docMk/>
          <pc:sldMk cId="2780527313" sldId="356"/>
        </pc:sldMkLst>
        <pc:spChg chg="mod">
          <ac:chgData name="Garth Schultz" userId="ad8b3f23-ebcc-4f44-ac5f-d0a7f79dc665" providerId="ADAL" clId="{91286DC5-EB35-48A1-A013-FDE473AF7DE9}" dt="2024-11-07T00:03:03.480" v="3174" actId="20577"/>
          <ac:spMkLst>
            <pc:docMk/>
            <pc:sldMk cId="2780527313" sldId="356"/>
            <ac:spMk id="2" creationId="{22243AA1-6E74-2368-659A-37BA8C9718C3}"/>
          </ac:spMkLst>
        </pc:spChg>
        <pc:graphicFrameChg chg="add mod modGraphic">
          <ac:chgData name="Garth Schultz" userId="ad8b3f23-ebcc-4f44-ac5f-d0a7f79dc665" providerId="ADAL" clId="{91286DC5-EB35-48A1-A013-FDE473AF7DE9}" dt="2024-11-06T23:59:51.791" v="3069"/>
          <ac:graphicFrameMkLst>
            <pc:docMk/>
            <pc:sldMk cId="2780527313" sldId="356"/>
            <ac:graphicFrameMk id="6" creationId="{F61654C3-E53E-26E1-8A22-668C57ADD8FE}"/>
          </ac:graphicFrameMkLst>
        </pc:graphicFrameChg>
        <pc:graphicFrameChg chg="del">
          <ac:chgData name="Garth Schultz" userId="ad8b3f23-ebcc-4f44-ac5f-d0a7f79dc665" providerId="ADAL" clId="{91286DC5-EB35-48A1-A013-FDE473AF7DE9}" dt="2024-11-06T23:54:38.721" v="2822" actId="478"/>
          <ac:graphicFrameMkLst>
            <pc:docMk/>
            <pc:sldMk cId="2780527313" sldId="356"/>
            <ac:graphicFrameMk id="18" creationId="{F223820B-401F-567B-3E1B-1FA587FB5198}"/>
          </ac:graphicFrameMkLst>
        </pc:graphicFrameChg>
      </pc:sldChg>
      <pc:sldChg chg="addSp delSp modSp add mod">
        <pc:chgData name="Garth Schultz" userId="ad8b3f23-ebcc-4f44-ac5f-d0a7f79dc665" providerId="ADAL" clId="{91286DC5-EB35-48A1-A013-FDE473AF7DE9}" dt="2024-11-07T00:03:31.272" v="3186"/>
        <pc:sldMkLst>
          <pc:docMk/>
          <pc:sldMk cId="1659004476" sldId="357"/>
        </pc:sldMkLst>
        <pc:spChg chg="mod">
          <ac:chgData name="Garth Schultz" userId="ad8b3f23-ebcc-4f44-ac5f-d0a7f79dc665" providerId="ADAL" clId="{91286DC5-EB35-48A1-A013-FDE473AF7DE9}" dt="2024-11-07T00:03:11.001" v="3179" actId="20577"/>
          <ac:spMkLst>
            <pc:docMk/>
            <pc:sldMk cId="1659004476" sldId="357"/>
            <ac:spMk id="2" creationId="{50B4C06F-9623-61D8-DEA1-1E137709A82D}"/>
          </ac:spMkLst>
        </pc:spChg>
        <pc:graphicFrameChg chg="add mod modGraphic">
          <ac:chgData name="Garth Schultz" userId="ad8b3f23-ebcc-4f44-ac5f-d0a7f79dc665" providerId="ADAL" clId="{91286DC5-EB35-48A1-A013-FDE473AF7DE9}" dt="2024-11-07T00:03:31.272" v="3186"/>
          <ac:graphicFrameMkLst>
            <pc:docMk/>
            <pc:sldMk cId="1659004476" sldId="357"/>
            <ac:graphicFrameMk id="4" creationId="{EB1E2B51-DBC7-BA64-06A4-130D17F1AC12}"/>
          </ac:graphicFrameMkLst>
        </pc:graphicFrameChg>
        <pc:graphicFrameChg chg="del">
          <ac:chgData name="Garth Schultz" userId="ad8b3f23-ebcc-4f44-ac5f-d0a7f79dc665" providerId="ADAL" clId="{91286DC5-EB35-48A1-A013-FDE473AF7DE9}" dt="2024-11-06T23:54:51.859" v="2826" actId="478"/>
          <ac:graphicFrameMkLst>
            <pc:docMk/>
            <pc:sldMk cId="1659004476" sldId="357"/>
            <ac:graphicFrameMk id="6" creationId="{A9ED1D9C-829D-049A-75EB-F1FC71248610}"/>
          </ac:graphicFrameMkLst>
        </pc:graphicFrameChg>
      </pc:sldChg>
      <pc:sldMasterChg chg="addSp delSp modSp mod">
        <pc:chgData name="Garth Schultz" userId="ad8b3f23-ebcc-4f44-ac5f-d0a7f79dc665" providerId="ADAL" clId="{91286DC5-EB35-48A1-A013-FDE473AF7DE9}" dt="2024-11-06T23:30:02.267" v="1597" actId="1076"/>
        <pc:sldMasterMkLst>
          <pc:docMk/>
          <pc:sldMasterMk cId="2766589328" sldId="2147483660"/>
        </pc:sldMasterMkLst>
        <pc:spChg chg="add del">
          <ac:chgData name="Garth Schultz" userId="ad8b3f23-ebcc-4f44-ac5f-d0a7f79dc665" providerId="ADAL" clId="{91286DC5-EB35-48A1-A013-FDE473AF7DE9}" dt="2024-11-06T23:29:39.081" v="1588" actId="22"/>
          <ac:spMkLst>
            <pc:docMk/>
            <pc:sldMasterMk cId="2766589328" sldId="2147483660"/>
            <ac:spMk id="3" creationId="{3F3EF8D6-6952-836A-E3F9-FD20ED7D8D76}"/>
          </ac:spMkLst>
        </pc:spChg>
        <pc:spChg chg="mod">
          <ac:chgData name="Garth Schultz" userId="ad8b3f23-ebcc-4f44-ac5f-d0a7f79dc665" providerId="ADAL" clId="{91286DC5-EB35-48A1-A013-FDE473AF7DE9}" dt="2024-11-06T23:30:02.267" v="1597" actId="1076"/>
          <ac:spMkLst>
            <pc:docMk/>
            <pc:sldMasterMk cId="2766589328" sldId="2147483660"/>
            <ac:spMk id="7" creationId="{1F49E2B9-6CDC-4B42-8B54-C0CF736BCDDB}"/>
          </ac:spMkLst>
        </pc:spChg>
        <pc:spChg chg="mod">
          <ac:chgData name="Garth Schultz" userId="ad8b3f23-ebcc-4f44-ac5f-d0a7f79dc665" providerId="ADAL" clId="{91286DC5-EB35-48A1-A013-FDE473AF7DE9}" dt="2024-11-06T23:28:55.980" v="1500" actId="20577"/>
          <ac:spMkLst>
            <pc:docMk/>
            <pc:sldMasterMk cId="2766589328" sldId="2147483660"/>
            <ac:spMk id="8" creationId="{6091ADB1-E9DD-D944-B6DF-13F2110B40F1}"/>
          </ac:spMkLst>
        </pc:spChg>
      </pc:sldMasterChg>
    </pc:docChg>
  </pc:docChgLst>
  <pc:docChgLst>
    <pc:chgData name="Jordan Muratsuchi" userId="ac1366f2-3b43-493d-9048-7766cf40a0b7" providerId="ADAL" clId="{869D5496-F0E2-41F3-BFCD-744E6B36FF29}"/>
    <pc:docChg chg="undo redo custSel addSld delSld modSld sldOrd modMainMaster">
      <pc:chgData name="Jordan Muratsuchi" userId="ac1366f2-3b43-493d-9048-7766cf40a0b7" providerId="ADAL" clId="{869D5496-F0E2-41F3-BFCD-744E6B36FF29}" dt="2024-11-06T18:46:27.259" v="5985" actId="20577"/>
      <pc:docMkLst>
        <pc:docMk/>
      </pc:docMkLst>
      <pc:sldChg chg="modSp mod">
        <pc:chgData name="Jordan Muratsuchi" userId="ac1366f2-3b43-493d-9048-7766cf40a0b7" providerId="ADAL" clId="{869D5496-F0E2-41F3-BFCD-744E6B36FF29}" dt="2024-11-06T17:41:54.069" v="5223" actId="20577"/>
        <pc:sldMkLst>
          <pc:docMk/>
          <pc:sldMk cId="4293214375" sldId="317"/>
        </pc:sldMkLst>
        <pc:spChg chg="mod">
          <ac:chgData name="Jordan Muratsuchi" userId="ac1366f2-3b43-493d-9048-7766cf40a0b7" providerId="ADAL" clId="{869D5496-F0E2-41F3-BFCD-744E6B36FF29}" dt="2024-11-06T17:41:54.069" v="5223" actId="20577"/>
          <ac:spMkLst>
            <pc:docMk/>
            <pc:sldMk cId="4293214375" sldId="317"/>
            <ac:spMk id="2" creationId="{1677C461-18DE-3501-DD62-874D632EC3BE}"/>
          </ac:spMkLst>
        </pc:spChg>
      </pc:sldChg>
      <pc:sldChg chg="delSp modSp del mod">
        <pc:chgData name="Jordan Muratsuchi" userId="ac1366f2-3b43-493d-9048-7766cf40a0b7" providerId="ADAL" clId="{869D5496-F0E2-41F3-BFCD-744E6B36FF29}" dt="2024-11-06T17:44:42.817" v="5347" actId="2696"/>
        <pc:sldMkLst>
          <pc:docMk/>
          <pc:sldMk cId="2733491918" sldId="322"/>
        </pc:sldMkLst>
        <pc:spChg chg="mod">
          <ac:chgData name="Jordan Muratsuchi" userId="ac1366f2-3b43-493d-9048-7766cf40a0b7" providerId="ADAL" clId="{869D5496-F0E2-41F3-BFCD-744E6B36FF29}" dt="2024-11-05T17:20:31.364" v="2966" actId="20577"/>
          <ac:spMkLst>
            <pc:docMk/>
            <pc:sldMk cId="2733491918" sldId="322"/>
            <ac:spMk id="2" creationId="{BCECF93F-6C1A-06A1-C591-4BB6EF363288}"/>
          </ac:spMkLst>
        </pc:spChg>
        <pc:graphicFrameChg chg="del">
          <ac:chgData name="Jordan Muratsuchi" userId="ac1366f2-3b43-493d-9048-7766cf40a0b7" providerId="ADAL" clId="{869D5496-F0E2-41F3-BFCD-744E6B36FF29}" dt="2024-11-05T17:16:01.078" v="2611" actId="478"/>
          <ac:graphicFrameMkLst>
            <pc:docMk/>
            <pc:sldMk cId="2733491918" sldId="322"/>
            <ac:graphicFrameMk id="4" creationId="{C8C764CA-DE86-21A7-E143-5121E8EE5372}"/>
          </ac:graphicFrameMkLst>
        </pc:graphicFrameChg>
      </pc:sldChg>
      <pc:sldChg chg="addSp delSp modSp mod ord">
        <pc:chgData name="Jordan Muratsuchi" userId="ac1366f2-3b43-493d-9048-7766cf40a0b7" providerId="ADAL" clId="{869D5496-F0E2-41F3-BFCD-744E6B36FF29}" dt="2024-11-06T17:45:50.358" v="5394" actId="6549"/>
        <pc:sldMkLst>
          <pc:docMk/>
          <pc:sldMk cId="2609458640" sldId="323"/>
        </pc:sldMkLst>
        <pc:spChg chg="mod">
          <ac:chgData name="Jordan Muratsuchi" userId="ac1366f2-3b43-493d-9048-7766cf40a0b7" providerId="ADAL" clId="{869D5496-F0E2-41F3-BFCD-744E6B36FF29}" dt="2024-11-06T17:45:50.358" v="5394" actId="6549"/>
          <ac:spMkLst>
            <pc:docMk/>
            <pc:sldMk cId="2609458640" sldId="323"/>
            <ac:spMk id="2" creationId="{7553CBC4-1FAA-A26D-D79A-9ED23267327B}"/>
          </ac:spMkLst>
        </pc:spChg>
        <pc:spChg chg="mod">
          <ac:chgData name="Jordan Muratsuchi" userId="ac1366f2-3b43-493d-9048-7766cf40a0b7" providerId="ADAL" clId="{869D5496-F0E2-41F3-BFCD-744E6B36FF29}" dt="2024-11-05T17:27:16.596" v="3145" actId="20577"/>
          <ac:spMkLst>
            <pc:docMk/>
            <pc:sldMk cId="2609458640" sldId="323"/>
            <ac:spMk id="3" creationId="{2AAE0175-CAC2-5EAB-E677-BF7C1EC789B6}"/>
          </ac:spMkLst>
        </pc:spChg>
        <pc:spChg chg="del">
          <ac:chgData name="Jordan Muratsuchi" userId="ac1366f2-3b43-493d-9048-7766cf40a0b7" providerId="ADAL" clId="{869D5496-F0E2-41F3-BFCD-744E6B36FF29}" dt="2024-11-05T17:27:36.694" v="3189" actId="478"/>
          <ac:spMkLst>
            <pc:docMk/>
            <pc:sldMk cId="2609458640" sldId="323"/>
            <ac:spMk id="6" creationId="{42DD5247-0C6D-C435-2A8F-84F2FFFCA935}"/>
          </ac:spMkLst>
        </pc:spChg>
        <pc:graphicFrameChg chg="del">
          <ac:chgData name="Jordan Muratsuchi" userId="ac1366f2-3b43-493d-9048-7766cf40a0b7" providerId="ADAL" clId="{869D5496-F0E2-41F3-BFCD-744E6B36FF29}" dt="2024-11-05T17:27:33.128" v="3188" actId="478"/>
          <ac:graphicFrameMkLst>
            <pc:docMk/>
            <pc:sldMk cId="2609458640" sldId="323"/>
            <ac:graphicFrameMk id="4" creationId="{49DC3E51-0BC2-3B10-E854-4943AFBDCE2A}"/>
          </ac:graphicFrameMkLst>
        </pc:graphicFrameChg>
        <pc:picChg chg="add del mod">
          <ac:chgData name="Jordan Muratsuchi" userId="ac1366f2-3b43-493d-9048-7766cf40a0b7" providerId="ADAL" clId="{869D5496-F0E2-41F3-BFCD-744E6B36FF29}" dt="2024-11-05T17:48:29.791" v="3618" actId="22"/>
          <ac:picMkLst>
            <pc:docMk/>
            <pc:sldMk cId="2609458640" sldId="323"/>
            <ac:picMk id="7" creationId="{1186DC53-29CB-32F5-4C43-FF7BAC2D05E1}"/>
          </ac:picMkLst>
        </pc:picChg>
        <pc:picChg chg="add del mod">
          <ac:chgData name="Jordan Muratsuchi" userId="ac1366f2-3b43-493d-9048-7766cf40a0b7" providerId="ADAL" clId="{869D5496-F0E2-41F3-BFCD-744E6B36FF29}" dt="2024-11-06T17:44:48.804" v="5348" actId="478"/>
          <ac:picMkLst>
            <pc:docMk/>
            <pc:sldMk cId="2609458640" sldId="323"/>
            <ac:picMk id="9" creationId="{7D68E535-31D5-C368-E0FE-017D750A54A9}"/>
          </ac:picMkLst>
        </pc:picChg>
      </pc:sldChg>
      <pc:sldChg chg="addSp delSp modSp mod">
        <pc:chgData name="Jordan Muratsuchi" userId="ac1366f2-3b43-493d-9048-7766cf40a0b7" providerId="ADAL" clId="{869D5496-F0E2-41F3-BFCD-744E6B36FF29}" dt="2024-11-06T18:42:13.253" v="5929" actId="20577"/>
        <pc:sldMkLst>
          <pc:docMk/>
          <pc:sldMk cId="1375539803" sldId="325"/>
        </pc:sldMkLst>
        <pc:spChg chg="mod">
          <ac:chgData name="Jordan Muratsuchi" userId="ac1366f2-3b43-493d-9048-7766cf40a0b7" providerId="ADAL" clId="{869D5496-F0E2-41F3-BFCD-744E6B36FF29}" dt="2024-11-05T18:46:28.063" v="4709" actId="20577"/>
          <ac:spMkLst>
            <pc:docMk/>
            <pc:sldMk cId="1375539803" sldId="325"/>
            <ac:spMk id="4" creationId="{9A8522B7-ED20-883B-E61E-3A0EFA3AF47D}"/>
          </ac:spMkLst>
        </pc:spChg>
        <pc:spChg chg="mod">
          <ac:chgData name="Jordan Muratsuchi" userId="ac1366f2-3b43-493d-9048-7766cf40a0b7" providerId="ADAL" clId="{869D5496-F0E2-41F3-BFCD-744E6B36FF29}" dt="2024-11-06T18:42:13.253" v="5929" actId="20577"/>
          <ac:spMkLst>
            <pc:docMk/>
            <pc:sldMk cId="1375539803" sldId="325"/>
            <ac:spMk id="7" creationId="{BD06835D-7B61-259D-BDFD-AFDECE159CAB}"/>
          </ac:spMkLst>
        </pc:spChg>
        <pc:graphicFrameChg chg="add del mod">
          <ac:chgData name="Jordan Muratsuchi" userId="ac1366f2-3b43-493d-9048-7766cf40a0b7" providerId="ADAL" clId="{869D5496-F0E2-41F3-BFCD-744E6B36FF29}" dt="2024-11-06T18:41:26.581" v="5833" actId="478"/>
          <ac:graphicFrameMkLst>
            <pc:docMk/>
            <pc:sldMk cId="1375539803" sldId="325"/>
            <ac:graphicFrameMk id="2" creationId="{BDFF45B5-2969-B31C-9756-5DC716B8CC5A}"/>
          </ac:graphicFrameMkLst>
        </pc:graphicFrameChg>
        <pc:graphicFrameChg chg="add mod">
          <ac:chgData name="Jordan Muratsuchi" userId="ac1366f2-3b43-493d-9048-7766cf40a0b7" providerId="ADAL" clId="{869D5496-F0E2-41F3-BFCD-744E6B36FF29}" dt="2024-11-06T18:41:51.305" v="5837" actId="14100"/>
          <ac:graphicFrameMkLst>
            <pc:docMk/>
            <pc:sldMk cId="1375539803" sldId="325"/>
            <ac:graphicFrameMk id="3" creationId="{BDFF45B5-2969-B31C-9756-5DC716B8CC5A}"/>
          </ac:graphicFrameMkLst>
        </pc:graphicFrameChg>
        <pc:graphicFrameChg chg="del">
          <ac:chgData name="Jordan Muratsuchi" userId="ac1366f2-3b43-493d-9048-7766cf40a0b7" providerId="ADAL" clId="{869D5496-F0E2-41F3-BFCD-744E6B36FF29}" dt="2024-11-05T18:58:04.461" v="4710" actId="478"/>
          <ac:graphicFrameMkLst>
            <pc:docMk/>
            <pc:sldMk cId="1375539803" sldId="325"/>
            <ac:graphicFrameMk id="5" creationId="{3593B6D7-C3C9-D45A-5A7F-A59AADF2DBA1}"/>
          </ac:graphicFrameMkLst>
        </pc:graphicFrameChg>
      </pc:sldChg>
      <pc:sldChg chg="modSp mod">
        <pc:chgData name="Jordan Muratsuchi" userId="ac1366f2-3b43-493d-9048-7766cf40a0b7" providerId="ADAL" clId="{869D5496-F0E2-41F3-BFCD-744E6B36FF29}" dt="2024-11-06T17:52:18.787" v="5539" actId="20577"/>
        <pc:sldMkLst>
          <pc:docMk/>
          <pc:sldMk cId="674704156" sldId="326"/>
        </pc:sldMkLst>
        <pc:spChg chg="mod">
          <ac:chgData name="Jordan Muratsuchi" userId="ac1366f2-3b43-493d-9048-7766cf40a0b7" providerId="ADAL" clId="{869D5496-F0E2-41F3-BFCD-744E6B36FF29}" dt="2024-11-06T17:52:18.787" v="5539" actId="20577"/>
          <ac:spMkLst>
            <pc:docMk/>
            <pc:sldMk cId="674704156" sldId="326"/>
            <ac:spMk id="2" creationId="{3C7989B3-07F5-4077-27DE-FBCCE4409AC7}"/>
          </ac:spMkLst>
        </pc:spChg>
      </pc:sldChg>
      <pc:sldChg chg="del">
        <pc:chgData name="Jordan Muratsuchi" userId="ac1366f2-3b43-493d-9048-7766cf40a0b7" providerId="ADAL" clId="{869D5496-F0E2-41F3-BFCD-744E6B36FF29}" dt="2024-11-05T18:44:49.518" v="4583" actId="2696"/>
        <pc:sldMkLst>
          <pc:docMk/>
          <pc:sldMk cId="1346419180" sldId="328"/>
        </pc:sldMkLst>
      </pc:sldChg>
      <pc:sldChg chg="del">
        <pc:chgData name="Jordan Muratsuchi" userId="ac1366f2-3b43-493d-9048-7766cf40a0b7" providerId="ADAL" clId="{869D5496-F0E2-41F3-BFCD-744E6B36FF29}" dt="2024-11-05T18:44:53.668" v="4584" actId="2696"/>
        <pc:sldMkLst>
          <pc:docMk/>
          <pc:sldMk cId="275257579" sldId="329"/>
        </pc:sldMkLst>
      </pc:sldChg>
      <pc:sldChg chg="del">
        <pc:chgData name="Jordan Muratsuchi" userId="ac1366f2-3b43-493d-9048-7766cf40a0b7" providerId="ADAL" clId="{869D5496-F0E2-41F3-BFCD-744E6B36FF29}" dt="2024-11-05T18:44:57.078" v="4585" actId="2696"/>
        <pc:sldMkLst>
          <pc:docMk/>
          <pc:sldMk cId="308534663" sldId="330"/>
        </pc:sldMkLst>
      </pc:sldChg>
      <pc:sldChg chg="del">
        <pc:chgData name="Jordan Muratsuchi" userId="ac1366f2-3b43-493d-9048-7766cf40a0b7" providerId="ADAL" clId="{869D5496-F0E2-41F3-BFCD-744E6B36FF29}" dt="2024-11-05T18:45:09.035" v="4586" actId="2696"/>
        <pc:sldMkLst>
          <pc:docMk/>
          <pc:sldMk cId="2870937036" sldId="331"/>
        </pc:sldMkLst>
      </pc:sldChg>
      <pc:sldChg chg="del">
        <pc:chgData name="Jordan Muratsuchi" userId="ac1366f2-3b43-493d-9048-7766cf40a0b7" providerId="ADAL" clId="{869D5496-F0E2-41F3-BFCD-744E6B36FF29}" dt="2024-11-05T18:45:12.569" v="4587" actId="2696"/>
        <pc:sldMkLst>
          <pc:docMk/>
          <pc:sldMk cId="438871366" sldId="332"/>
        </pc:sldMkLst>
      </pc:sldChg>
      <pc:sldChg chg="del">
        <pc:chgData name="Jordan Muratsuchi" userId="ac1366f2-3b43-493d-9048-7766cf40a0b7" providerId="ADAL" clId="{869D5496-F0E2-41F3-BFCD-744E6B36FF29}" dt="2024-11-05T18:45:15.164" v="4588" actId="2696"/>
        <pc:sldMkLst>
          <pc:docMk/>
          <pc:sldMk cId="1000876453" sldId="333"/>
        </pc:sldMkLst>
      </pc:sldChg>
      <pc:sldChg chg="modSp mod">
        <pc:chgData name="Jordan Muratsuchi" userId="ac1366f2-3b43-493d-9048-7766cf40a0b7" providerId="ADAL" clId="{869D5496-F0E2-41F3-BFCD-744E6B36FF29}" dt="2024-11-06T17:52:07.302" v="5533" actId="14100"/>
        <pc:sldMkLst>
          <pc:docMk/>
          <pc:sldMk cId="3132963059" sldId="334"/>
        </pc:sldMkLst>
        <pc:spChg chg="mod">
          <ac:chgData name="Jordan Muratsuchi" userId="ac1366f2-3b43-493d-9048-7766cf40a0b7" providerId="ADAL" clId="{869D5496-F0E2-41F3-BFCD-744E6B36FF29}" dt="2024-11-06T17:52:07.302" v="5533" actId="14100"/>
          <ac:spMkLst>
            <pc:docMk/>
            <pc:sldMk cId="3132963059" sldId="334"/>
            <ac:spMk id="2" creationId="{3C7989B3-07F5-4077-27DE-FBCCE4409AC7}"/>
          </ac:spMkLst>
        </pc:spChg>
      </pc:sldChg>
      <pc:sldChg chg="del">
        <pc:chgData name="Jordan Muratsuchi" userId="ac1366f2-3b43-493d-9048-7766cf40a0b7" providerId="ADAL" clId="{869D5496-F0E2-41F3-BFCD-744E6B36FF29}" dt="2024-11-05T18:58:58.878" v="4729" actId="2696"/>
        <pc:sldMkLst>
          <pc:docMk/>
          <pc:sldMk cId="218810554" sldId="335"/>
        </pc:sldMkLst>
      </pc:sldChg>
      <pc:sldChg chg="del">
        <pc:chgData name="Jordan Muratsuchi" userId="ac1366f2-3b43-493d-9048-7766cf40a0b7" providerId="ADAL" clId="{869D5496-F0E2-41F3-BFCD-744E6B36FF29}" dt="2024-11-05T18:59:18.016" v="4731" actId="2696"/>
        <pc:sldMkLst>
          <pc:docMk/>
          <pc:sldMk cId="3937962982" sldId="336"/>
        </pc:sldMkLst>
      </pc:sldChg>
      <pc:sldChg chg="del">
        <pc:chgData name="Jordan Muratsuchi" userId="ac1366f2-3b43-493d-9048-7766cf40a0b7" providerId="ADAL" clId="{869D5496-F0E2-41F3-BFCD-744E6B36FF29}" dt="2024-11-05T18:59:21.729" v="4732" actId="2696"/>
        <pc:sldMkLst>
          <pc:docMk/>
          <pc:sldMk cId="2165928334" sldId="337"/>
        </pc:sldMkLst>
      </pc:sldChg>
      <pc:sldChg chg="del">
        <pc:chgData name="Jordan Muratsuchi" userId="ac1366f2-3b43-493d-9048-7766cf40a0b7" providerId="ADAL" clId="{869D5496-F0E2-41F3-BFCD-744E6B36FF29}" dt="2024-11-05T18:59:24.544" v="4733" actId="2696"/>
        <pc:sldMkLst>
          <pc:docMk/>
          <pc:sldMk cId="2864552656" sldId="338"/>
        </pc:sldMkLst>
      </pc:sldChg>
      <pc:sldChg chg="del">
        <pc:chgData name="Jordan Muratsuchi" userId="ac1366f2-3b43-493d-9048-7766cf40a0b7" providerId="ADAL" clId="{869D5496-F0E2-41F3-BFCD-744E6B36FF29}" dt="2024-11-05T18:45:22.861" v="4589" actId="2696"/>
        <pc:sldMkLst>
          <pc:docMk/>
          <pc:sldMk cId="1731046499" sldId="339"/>
        </pc:sldMkLst>
      </pc:sldChg>
      <pc:sldChg chg="modSp mod">
        <pc:chgData name="Jordan Muratsuchi" userId="ac1366f2-3b43-493d-9048-7766cf40a0b7" providerId="ADAL" clId="{869D5496-F0E2-41F3-BFCD-744E6B36FF29}" dt="2024-11-06T18:46:27.259" v="5985" actId="20577"/>
        <pc:sldMkLst>
          <pc:docMk/>
          <pc:sldMk cId="52398764" sldId="341"/>
        </pc:sldMkLst>
        <pc:spChg chg="mod">
          <ac:chgData name="Jordan Muratsuchi" userId="ac1366f2-3b43-493d-9048-7766cf40a0b7" providerId="ADAL" clId="{869D5496-F0E2-41F3-BFCD-744E6B36FF29}" dt="2024-11-06T18:46:27.259" v="5985" actId="20577"/>
          <ac:spMkLst>
            <pc:docMk/>
            <pc:sldMk cId="52398764" sldId="341"/>
            <ac:spMk id="5" creationId="{48AC68C2-3FF2-A134-0F45-6BF19D1CB2D6}"/>
          </ac:spMkLst>
        </pc:spChg>
      </pc:sldChg>
      <pc:sldChg chg="add del">
        <pc:chgData name="Jordan Muratsuchi" userId="ac1366f2-3b43-493d-9048-7766cf40a0b7" providerId="ADAL" clId="{869D5496-F0E2-41F3-BFCD-744E6B36FF29}" dt="2024-11-06T17:31:35.279" v="4782" actId="2696"/>
        <pc:sldMkLst>
          <pc:docMk/>
          <pc:sldMk cId="3429634559" sldId="342"/>
        </pc:sldMkLst>
      </pc:sldChg>
      <pc:sldChg chg="modSp new del mod">
        <pc:chgData name="Jordan Muratsuchi" userId="ac1366f2-3b43-493d-9048-7766cf40a0b7" providerId="ADAL" clId="{869D5496-F0E2-41F3-BFCD-744E6B36FF29}" dt="2024-11-05T16:47:54.060" v="2610" actId="2696"/>
        <pc:sldMkLst>
          <pc:docMk/>
          <pc:sldMk cId="4080839733" sldId="343"/>
        </pc:sldMkLst>
        <pc:spChg chg="mod">
          <ac:chgData name="Jordan Muratsuchi" userId="ac1366f2-3b43-493d-9048-7766cf40a0b7" providerId="ADAL" clId="{869D5496-F0E2-41F3-BFCD-744E6B36FF29}" dt="2024-11-05T16:41:30.108" v="2147" actId="20577"/>
          <ac:spMkLst>
            <pc:docMk/>
            <pc:sldMk cId="4080839733" sldId="343"/>
            <ac:spMk id="2" creationId="{9BFF1F4E-2B55-AB6F-0C80-349D606C88AE}"/>
          </ac:spMkLst>
        </pc:spChg>
      </pc:sldChg>
      <pc:sldChg chg="modSp new mod ord">
        <pc:chgData name="Jordan Muratsuchi" userId="ac1366f2-3b43-493d-9048-7766cf40a0b7" providerId="ADAL" clId="{869D5496-F0E2-41F3-BFCD-744E6B36FF29}" dt="2024-11-06T17:48:21.354" v="5475" actId="20577"/>
        <pc:sldMkLst>
          <pc:docMk/>
          <pc:sldMk cId="2447196924" sldId="344"/>
        </pc:sldMkLst>
        <pc:spChg chg="mod">
          <ac:chgData name="Jordan Muratsuchi" userId="ac1366f2-3b43-493d-9048-7766cf40a0b7" providerId="ADAL" clId="{869D5496-F0E2-41F3-BFCD-744E6B36FF29}" dt="2024-11-06T17:48:21.354" v="5475" actId="20577"/>
          <ac:spMkLst>
            <pc:docMk/>
            <pc:sldMk cId="2447196924" sldId="344"/>
            <ac:spMk id="2" creationId="{C4C3115F-BEFB-5163-633E-D8A8AB892F1D}"/>
          </ac:spMkLst>
        </pc:spChg>
        <pc:spChg chg="mod">
          <ac:chgData name="Jordan Muratsuchi" userId="ac1366f2-3b43-493d-9048-7766cf40a0b7" providerId="ADAL" clId="{869D5496-F0E2-41F3-BFCD-744E6B36FF29}" dt="2024-11-05T17:21:50.761" v="2987" actId="20577"/>
          <ac:spMkLst>
            <pc:docMk/>
            <pc:sldMk cId="2447196924" sldId="344"/>
            <ac:spMk id="3" creationId="{925F8403-F738-8123-E9E9-BD0847B56D88}"/>
          </ac:spMkLst>
        </pc:spChg>
      </pc:sldChg>
      <pc:sldChg chg="modSp new del mod">
        <pc:chgData name="Jordan Muratsuchi" userId="ac1366f2-3b43-493d-9048-7766cf40a0b7" providerId="ADAL" clId="{869D5496-F0E2-41F3-BFCD-744E6B36FF29}" dt="2024-11-05T18:59:12.521" v="4730" actId="2696"/>
        <pc:sldMkLst>
          <pc:docMk/>
          <pc:sldMk cId="1302679354" sldId="345"/>
        </pc:sldMkLst>
        <pc:spChg chg="mod">
          <ac:chgData name="Jordan Muratsuchi" userId="ac1366f2-3b43-493d-9048-7766cf40a0b7" providerId="ADAL" clId="{869D5496-F0E2-41F3-BFCD-744E6B36FF29}" dt="2024-11-05T17:22:48.294" v="3119" actId="20577"/>
          <ac:spMkLst>
            <pc:docMk/>
            <pc:sldMk cId="1302679354" sldId="345"/>
            <ac:spMk id="2" creationId="{C6FF5EB9-B18B-028D-E515-543346A0AA5C}"/>
          </ac:spMkLst>
        </pc:spChg>
      </pc:sldChg>
      <pc:sldChg chg="new add del">
        <pc:chgData name="Jordan Muratsuchi" userId="ac1366f2-3b43-493d-9048-7766cf40a0b7" providerId="ADAL" clId="{869D5496-F0E2-41F3-BFCD-744E6B36FF29}" dt="2024-11-05T17:26:36.294" v="3139" actId="680"/>
        <pc:sldMkLst>
          <pc:docMk/>
          <pc:sldMk cId="119722784" sldId="346"/>
        </pc:sldMkLst>
      </pc:sldChg>
      <pc:sldChg chg="modSp new mod ord">
        <pc:chgData name="Jordan Muratsuchi" userId="ac1366f2-3b43-493d-9048-7766cf40a0b7" providerId="ADAL" clId="{869D5496-F0E2-41F3-BFCD-744E6B36FF29}" dt="2024-11-06T17:51:14.972" v="5522" actId="20577"/>
        <pc:sldMkLst>
          <pc:docMk/>
          <pc:sldMk cId="2944174574" sldId="346"/>
        </pc:sldMkLst>
        <pc:spChg chg="mod">
          <ac:chgData name="Jordan Muratsuchi" userId="ac1366f2-3b43-493d-9048-7766cf40a0b7" providerId="ADAL" clId="{869D5496-F0E2-41F3-BFCD-744E6B36FF29}" dt="2024-11-06T17:51:14.972" v="5522" actId="20577"/>
          <ac:spMkLst>
            <pc:docMk/>
            <pc:sldMk cId="2944174574" sldId="346"/>
            <ac:spMk id="2" creationId="{ABBD6E45-197A-6A53-598C-6328FB392D02}"/>
          </ac:spMkLst>
        </pc:spChg>
        <pc:spChg chg="mod">
          <ac:chgData name="Jordan Muratsuchi" userId="ac1366f2-3b43-493d-9048-7766cf40a0b7" providerId="ADAL" clId="{869D5496-F0E2-41F3-BFCD-744E6B36FF29}" dt="2024-11-05T18:10:09.312" v="3769"/>
          <ac:spMkLst>
            <pc:docMk/>
            <pc:sldMk cId="2944174574" sldId="346"/>
            <ac:spMk id="3" creationId="{11F11BF1-4693-0CE2-BB8C-1F95F7A33416}"/>
          </ac:spMkLst>
        </pc:spChg>
      </pc:sldChg>
      <pc:sldChg chg="modSp new mod">
        <pc:chgData name="Jordan Muratsuchi" userId="ac1366f2-3b43-493d-9048-7766cf40a0b7" providerId="ADAL" clId="{869D5496-F0E2-41F3-BFCD-744E6B36FF29}" dt="2024-11-06T17:53:18.831" v="5560" actId="20577"/>
        <pc:sldMkLst>
          <pc:docMk/>
          <pc:sldMk cId="539214459" sldId="347"/>
        </pc:sldMkLst>
        <pc:spChg chg="mod">
          <ac:chgData name="Jordan Muratsuchi" userId="ac1366f2-3b43-493d-9048-7766cf40a0b7" providerId="ADAL" clId="{869D5496-F0E2-41F3-BFCD-744E6B36FF29}" dt="2024-11-06T17:53:18.831" v="5560" actId="20577"/>
          <ac:spMkLst>
            <pc:docMk/>
            <pc:sldMk cId="539214459" sldId="347"/>
            <ac:spMk id="2" creationId="{473FB05C-EB9E-4313-C64F-A329A19914DA}"/>
          </ac:spMkLst>
        </pc:spChg>
        <pc:spChg chg="mod">
          <ac:chgData name="Jordan Muratsuchi" userId="ac1366f2-3b43-493d-9048-7766cf40a0b7" providerId="ADAL" clId="{869D5496-F0E2-41F3-BFCD-744E6B36FF29}" dt="2024-11-05T18:10:11.715" v="3770"/>
          <ac:spMkLst>
            <pc:docMk/>
            <pc:sldMk cId="539214459" sldId="347"/>
            <ac:spMk id="3" creationId="{143A7B06-18E9-0FFF-6AC4-6F2F0F34D02D}"/>
          </ac:spMkLst>
        </pc:spChg>
      </pc:sldChg>
      <pc:sldChg chg="addSp modSp new mod">
        <pc:chgData name="Jordan Muratsuchi" userId="ac1366f2-3b43-493d-9048-7766cf40a0b7" providerId="ADAL" clId="{869D5496-F0E2-41F3-BFCD-744E6B36FF29}" dt="2024-11-06T17:53:33.550" v="5561" actId="20577"/>
        <pc:sldMkLst>
          <pc:docMk/>
          <pc:sldMk cId="410646051" sldId="348"/>
        </pc:sldMkLst>
        <pc:spChg chg="mod">
          <ac:chgData name="Jordan Muratsuchi" userId="ac1366f2-3b43-493d-9048-7766cf40a0b7" providerId="ADAL" clId="{869D5496-F0E2-41F3-BFCD-744E6B36FF29}" dt="2024-11-06T17:53:33.550" v="5561" actId="20577"/>
          <ac:spMkLst>
            <pc:docMk/>
            <pc:sldMk cId="410646051" sldId="348"/>
            <ac:spMk id="2" creationId="{B85EF20F-7F98-3459-9131-F4626B19CB02}"/>
          </ac:spMkLst>
        </pc:spChg>
        <pc:spChg chg="mod">
          <ac:chgData name="Jordan Muratsuchi" userId="ac1366f2-3b43-493d-9048-7766cf40a0b7" providerId="ADAL" clId="{869D5496-F0E2-41F3-BFCD-744E6B36FF29}" dt="2024-11-05T18:10:13.894" v="3771"/>
          <ac:spMkLst>
            <pc:docMk/>
            <pc:sldMk cId="410646051" sldId="348"/>
            <ac:spMk id="3" creationId="{F44C82CC-A5E6-F5E1-BCC0-841F430908F6}"/>
          </ac:spMkLst>
        </pc:spChg>
        <pc:picChg chg="add mod ord">
          <ac:chgData name="Jordan Muratsuchi" userId="ac1366f2-3b43-493d-9048-7766cf40a0b7" providerId="ADAL" clId="{869D5496-F0E2-41F3-BFCD-744E6B36FF29}" dt="2024-11-05T18:13:41.850" v="4015" actId="14100"/>
          <ac:picMkLst>
            <pc:docMk/>
            <pc:sldMk cId="410646051" sldId="348"/>
            <ac:picMk id="5" creationId="{C7233483-82A0-8BA7-66EE-0966ACDD1191}"/>
          </ac:picMkLst>
        </pc:picChg>
      </pc:sldChg>
      <pc:sldChg chg="modSp new mod">
        <pc:chgData name="Jordan Muratsuchi" userId="ac1366f2-3b43-493d-9048-7766cf40a0b7" providerId="ADAL" clId="{869D5496-F0E2-41F3-BFCD-744E6B36FF29}" dt="2024-11-05T18:17:44.913" v="4574" actId="27636"/>
        <pc:sldMkLst>
          <pc:docMk/>
          <pc:sldMk cId="1296892729" sldId="349"/>
        </pc:sldMkLst>
        <pc:spChg chg="mod">
          <ac:chgData name="Jordan Muratsuchi" userId="ac1366f2-3b43-493d-9048-7766cf40a0b7" providerId="ADAL" clId="{869D5496-F0E2-41F3-BFCD-744E6B36FF29}" dt="2024-11-05T18:17:44.913" v="4574" actId="27636"/>
          <ac:spMkLst>
            <pc:docMk/>
            <pc:sldMk cId="1296892729" sldId="349"/>
            <ac:spMk id="2" creationId="{F6C1A459-10BE-3255-072A-0271AB99B787}"/>
          </ac:spMkLst>
        </pc:spChg>
        <pc:spChg chg="mod">
          <ac:chgData name="Jordan Muratsuchi" userId="ac1366f2-3b43-493d-9048-7766cf40a0b7" providerId="ADAL" clId="{869D5496-F0E2-41F3-BFCD-744E6B36FF29}" dt="2024-11-05T18:13:56.615" v="4017"/>
          <ac:spMkLst>
            <pc:docMk/>
            <pc:sldMk cId="1296892729" sldId="349"/>
            <ac:spMk id="3" creationId="{0DF2C6E5-A5BC-EC81-0126-66C306DBAEEA}"/>
          </ac:spMkLst>
        </pc:spChg>
      </pc:sldChg>
      <pc:sldChg chg="addSp delSp modSp new mod">
        <pc:chgData name="Jordan Muratsuchi" userId="ac1366f2-3b43-493d-9048-7766cf40a0b7" providerId="ADAL" clId="{869D5496-F0E2-41F3-BFCD-744E6B36FF29}" dt="2024-11-06T18:39:57.702" v="5832" actId="1076"/>
        <pc:sldMkLst>
          <pc:docMk/>
          <pc:sldMk cId="1555139737" sldId="350"/>
        </pc:sldMkLst>
        <pc:spChg chg="add del">
          <ac:chgData name="Jordan Muratsuchi" userId="ac1366f2-3b43-493d-9048-7766cf40a0b7" providerId="ADAL" clId="{869D5496-F0E2-41F3-BFCD-744E6B36FF29}" dt="2024-11-05T18:44:06.011" v="4582" actId="478"/>
          <ac:spMkLst>
            <pc:docMk/>
            <pc:sldMk cId="1555139737" sldId="350"/>
            <ac:spMk id="2" creationId="{6E53302C-8B13-30EE-2CBA-3468D7CA98A8}"/>
          </ac:spMkLst>
        </pc:spChg>
        <pc:spChg chg="mod">
          <ac:chgData name="Jordan Muratsuchi" userId="ac1366f2-3b43-493d-9048-7766cf40a0b7" providerId="ADAL" clId="{869D5496-F0E2-41F3-BFCD-744E6B36FF29}" dt="2024-11-06T18:38:01.914" v="5802" actId="26606"/>
          <ac:spMkLst>
            <pc:docMk/>
            <pc:sldMk cId="1555139737" sldId="350"/>
            <ac:spMk id="3" creationId="{DBDB9F9D-DFDD-C353-2A57-55EA3593EB70}"/>
          </ac:spMkLst>
        </pc:spChg>
        <pc:graphicFrameChg chg="add mod">
          <ac:chgData name="Jordan Muratsuchi" userId="ac1366f2-3b43-493d-9048-7766cf40a0b7" providerId="ADAL" clId="{869D5496-F0E2-41F3-BFCD-744E6B36FF29}" dt="2024-11-06T18:00:46.862" v="5563"/>
          <ac:graphicFrameMkLst>
            <pc:docMk/>
            <pc:sldMk cId="1555139737" sldId="350"/>
            <ac:graphicFrameMk id="2" creationId="{620BD1B2-9833-4AC9-E1C8-5505029F70B6}"/>
          </ac:graphicFrameMkLst>
        </pc:graphicFrameChg>
        <pc:graphicFrameChg chg="add mod">
          <ac:chgData name="Jordan Muratsuchi" userId="ac1366f2-3b43-493d-9048-7766cf40a0b7" providerId="ADAL" clId="{869D5496-F0E2-41F3-BFCD-744E6B36FF29}" dt="2024-11-05T18:43:37.132" v="4577"/>
          <ac:graphicFrameMkLst>
            <pc:docMk/>
            <pc:sldMk cId="1555139737" sldId="350"/>
            <ac:graphicFrameMk id="4" creationId="{1EA1A917-DE0F-A632-04DD-B4998BF9FEDC}"/>
          </ac:graphicFrameMkLst>
        </pc:graphicFrameChg>
        <pc:graphicFrameChg chg="add del mod modGraphic">
          <ac:chgData name="Jordan Muratsuchi" userId="ac1366f2-3b43-493d-9048-7766cf40a0b7" providerId="ADAL" clId="{869D5496-F0E2-41F3-BFCD-744E6B36FF29}" dt="2024-11-06T18:03:11.352" v="5612" actId="478"/>
          <ac:graphicFrameMkLst>
            <pc:docMk/>
            <pc:sldMk cId="1555139737" sldId="350"/>
            <ac:graphicFrameMk id="4" creationId="{5F302498-BC42-1270-45B3-15DF03A2E95C}"/>
          </ac:graphicFrameMkLst>
        </pc:graphicFrameChg>
        <pc:graphicFrameChg chg="add mod">
          <ac:chgData name="Jordan Muratsuchi" userId="ac1366f2-3b43-493d-9048-7766cf40a0b7" providerId="ADAL" clId="{869D5496-F0E2-41F3-BFCD-744E6B36FF29}" dt="2024-11-06T18:03:20.130" v="5615" actId="14100"/>
          <ac:graphicFrameMkLst>
            <pc:docMk/>
            <pc:sldMk cId="1555139737" sldId="350"/>
            <ac:graphicFrameMk id="5" creationId="{4BEBBD86-EB52-477E-E7AA-48C82CDFA480}"/>
          </ac:graphicFrameMkLst>
        </pc:graphicFrameChg>
        <pc:graphicFrameChg chg="add mod modGraphic">
          <ac:chgData name="Jordan Muratsuchi" userId="ac1366f2-3b43-493d-9048-7766cf40a0b7" providerId="ADAL" clId="{869D5496-F0E2-41F3-BFCD-744E6B36FF29}" dt="2024-11-06T18:04:08.100" v="5621" actId="26606"/>
          <ac:graphicFrameMkLst>
            <pc:docMk/>
            <pc:sldMk cId="1555139737" sldId="350"/>
            <ac:graphicFrameMk id="7" creationId="{6845D068-DE5C-652D-31D5-4CAC6CF860FC}"/>
          </ac:graphicFrameMkLst>
        </pc:graphicFrameChg>
        <pc:graphicFrameChg chg="add mod">
          <ac:chgData name="Jordan Muratsuchi" userId="ac1366f2-3b43-493d-9048-7766cf40a0b7" providerId="ADAL" clId="{869D5496-F0E2-41F3-BFCD-744E6B36FF29}" dt="2024-11-06T18:04:10.487" v="5622"/>
          <ac:graphicFrameMkLst>
            <pc:docMk/>
            <pc:sldMk cId="1555139737" sldId="350"/>
            <ac:graphicFrameMk id="8" creationId="{B133C06B-9B84-128B-60C2-073C7211A1BF}"/>
          </ac:graphicFrameMkLst>
        </pc:graphicFrameChg>
        <pc:graphicFrameChg chg="add mod">
          <ac:chgData name="Jordan Muratsuchi" userId="ac1366f2-3b43-493d-9048-7766cf40a0b7" providerId="ADAL" clId="{869D5496-F0E2-41F3-BFCD-744E6B36FF29}" dt="2024-11-06T18:04:55.492" v="5623"/>
          <ac:graphicFrameMkLst>
            <pc:docMk/>
            <pc:sldMk cId="1555139737" sldId="350"/>
            <ac:graphicFrameMk id="9" creationId="{B081258E-8860-C8BB-6A40-1561521646ED}"/>
          </ac:graphicFrameMkLst>
        </pc:graphicFrameChg>
        <pc:graphicFrameChg chg="add mod">
          <ac:chgData name="Jordan Muratsuchi" userId="ac1366f2-3b43-493d-9048-7766cf40a0b7" providerId="ADAL" clId="{869D5496-F0E2-41F3-BFCD-744E6B36FF29}" dt="2024-11-06T18:05:22.815" v="5624"/>
          <ac:graphicFrameMkLst>
            <pc:docMk/>
            <pc:sldMk cId="1555139737" sldId="350"/>
            <ac:graphicFrameMk id="10" creationId="{0AD29AED-B1F3-8AFE-DE72-FDE593562897}"/>
          </ac:graphicFrameMkLst>
        </pc:graphicFrameChg>
        <pc:graphicFrameChg chg="add del mod ord">
          <ac:chgData name="Jordan Muratsuchi" userId="ac1366f2-3b43-493d-9048-7766cf40a0b7" providerId="ADAL" clId="{869D5496-F0E2-41F3-BFCD-744E6B36FF29}" dt="2024-11-06T18:27:32.249" v="5657" actId="478"/>
          <ac:graphicFrameMkLst>
            <pc:docMk/>
            <pc:sldMk cId="1555139737" sldId="350"/>
            <ac:graphicFrameMk id="11" creationId="{5D339880-F553-9FE9-68A8-883D179FD83E}"/>
          </ac:graphicFrameMkLst>
        </pc:graphicFrameChg>
        <pc:graphicFrameChg chg="add mod modGraphic">
          <ac:chgData name="Jordan Muratsuchi" userId="ac1366f2-3b43-493d-9048-7766cf40a0b7" providerId="ADAL" clId="{869D5496-F0E2-41F3-BFCD-744E6B36FF29}" dt="2024-11-06T18:27:47.050" v="5662" actId="26606"/>
          <ac:graphicFrameMkLst>
            <pc:docMk/>
            <pc:sldMk cId="1555139737" sldId="350"/>
            <ac:graphicFrameMk id="12" creationId="{1F74757E-652F-2F91-D1F3-1E4EFA3AF3F9}"/>
          </ac:graphicFrameMkLst>
        </pc:graphicFrameChg>
        <pc:graphicFrameChg chg="add del mod modGraphic">
          <ac:chgData name="Jordan Muratsuchi" userId="ac1366f2-3b43-493d-9048-7766cf40a0b7" providerId="ADAL" clId="{869D5496-F0E2-41F3-BFCD-744E6B36FF29}" dt="2024-11-06T18:37:53.424" v="5798" actId="478"/>
          <ac:graphicFrameMkLst>
            <pc:docMk/>
            <pc:sldMk cId="1555139737" sldId="350"/>
            <ac:graphicFrameMk id="13" creationId="{78558343-6394-DDCA-83AB-3BD26F0C923C}"/>
          </ac:graphicFrameMkLst>
        </pc:graphicFrameChg>
        <pc:graphicFrameChg chg="add mod">
          <ac:chgData name="Jordan Muratsuchi" userId="ac1366f2-3b43-493d-9048-7766cf40a0b7" providerId="ADAL" clId="{869D5496-F0E2-41F3-BFCD-744E6B36FF29}" dt="2024-11-06T18:37:56.089" v="5799"/>
          <ac:graphicFrameMkLst>
            <pc:docMk/>
            <pc:sldMk cId="1555139737" sldId="350"/>
            <ac:graphicFrameMk id="14" creationId="{50DDE046-89EF-B62C-8F55-F7F1097D35A0}"/>
          </ac:graphicFrameMkLst>
        </pc:graphicFrameChg>
        <pc:graphicFrameChg chg="add mod modGraphic">
          <ac:chgData name="Jordan Muratsuchi" userId="ac1366f2-3b43-493d-9048-7766cf40a0b7" providerId="ADAL" clId="{869D5496-F0E2-41F3-BFCD-744E6B36FF29}" dt="2024-11-06T18:38:01.914" v="5802" actId="26606"/>
          <ac:graphicFrameMkLst>
            <pc:docMk/>
            <pc:sldMk cId="1555139737" sldId="350"/>
            <ac:graphicFrameMk id="15" creationId="{2ED8EC3E-ED2C-0D9A-8411-576A84F2C511}"/>
          </ac:graphicFrameMkLst>
        </pc:graphicFrameChg>
        <pc:graphicFrameChg chg="add del mod modGraphic">
          <ac:chgData name="Jordan Muratsuchi" userId="ac1366f2-3b43-493d-9048-7766cf40a0b7" providerId="ADAL" clId="{869D5496-F0E2-41F3-BFCD-744E6B36FF29}" dt="2024-11-06T18:39:30.084" v="5825" actId="478"/>
          <ac:graphicFrameMkLst>
            <pc:docMk/>
            <pc:sldMk cId="1555139737" sldId="350"/>
            <ac:graphicFrameMk id="16" creationId="{C9C71CB3-7FEB-E3B0-85A3-3BB618A93B55}"/>
          </ac:graphicFrameMkLst>
        </pc:graphicFrameChg>
        <pc:graphicFrameChg chg="add del mod">
          <ac:chgData name="Jordan Muratsuchi" userId="ac1366f2-3b43-493d-9048-7766cf40a0b7" providerId="ADAL" clId="{869D5496-F0E2-41F3-BFCD-744E6B36FF29}" dt="2024-11-06T18:39:48.528" v="5827" actId="478"/>
          <ac:graphicFrameMkLst>
            <pc:docMk/>
            <pc:sldMk cId="1555139737" sldId="350"/>
            <ac:graphicFrameMk id="17" creationId="{B5B28160-A114-2926-E6CA-93825FE8A65F}"/>
          </ac:graphicFrameMkLst>
        </pc:graphicFrameChg>
        <pc:graphicFrameChg chg="add mod modGraphic">
          <ac:chgData name="Jordan Muratsuchi" userId="ac1366f2-3b43-493d-9048-7766cf40a0b7" providerId="ADAL" clId="{869D5496-F0E2-41F3-BFCD-744E6B36FF29}" dt="2024-11-06T18:39:57.702" v="5832" actId="1076"/>
          <ac:graphicFrameMkLst>
            <pc:docMk/>
            <pc:sldMk cId="1555139737" sldId="350"/>
            <ac:graphicFrameMk id="18" creationId="{A277A7AF-A41D-85D2-EF42-86D59EDEAEC2}"/>
          </ac:graphicFrameMkLst>
        </pc:graphicFrameChg>
        <pc:picChg chg="add del mod">
          <ac:chgData name="Jordan Muratsuchi" userId="ac1366f2-3b43-493d-9048-7766cf40a0b7" providerId="ADAL" clId="{869D5496-F0E2-41F3-BFCD-744E6B36FF29}" dt="2024-11-06T18:00:46.341" v="5562" actId="478"/>
          <ac:picMkLst>
            <pc:docMk/>
            <pc:sldMk cId="1555139737" sldId="350"/>
            <ac:picMk id="6" creationId="{4CFE959E-3FDE-9CA5-A4FC-4D45831D7A58}"/>
          </ac:picMkLst>
        </pc:picChg>
      </pc:sldChg>
      <pc:sldChg chg="addSp modSp add mod">
        <pc:chgData name="Jordan Muratsuchi" userId="ac1366f2-3b43-493d-9048-7766cf40a0b7" providerId="ADAL" clId="{869D5496-F0E2-41F3-BFCD-744E6B36FF29}" dt="2024-11-06T18:42:38.893" v="5935" actId="14100"/>
        <pc:sldMkLst>
          <pc:docMk/>
          <pc:sldMk cId="2567579545" sldId="351"/>
        </pc:sldMkLst>
        <pc:spChg chg="mod">
          <ac:chgData name="Jordan Muratsuchi" userId="ac1366f2-3b43-493d-9048-7766cf40a0b7" providerId="ADAL" clId="{869D5496-F0E2-41F3-BFCD-744E6B36FF29}" dt="2024-11-06T18:42:25.960" v="5932" actId="20577"/>
          <ac:spMkLst>
            <pc:docMk/>
            <pc:sldMk cId="2567579545" sldId="351"/>
            <ac:spMk id="7" creationId="{AF275D46-3DB6-8D5B-7573-EB062F182D0A}"/>
          </ac:spMkLst>
        </pc:spChg>
        <pc:graphicFrameChg chg="add mod">
          <ac:chgData name="Jordan Muratsuchi" userId="ac1366f2-3b43-493d-9048-7766cf40a0b7" providerId="ADAL" clId="{869D5496-F0E2-41F3-BFCD-744E6B36FF29}" dt="2024-11-06T18:42:38.893" v="5935" actId="14100"/>
          <ac:graphicFrameMkLst>
            <pc:docMk/>
            <pc:sldMk cId="2567579545" sldId="351"/>
            <ac:graphicFrameMk id="2" creationId="{BDFF45B5-2969-B31C-9756-5DC716B8CC5A}"/>
          </ac:graphicFrameMkLst>
        </pc:graphicFrameChg>
      </pc:sldChg>
      <pc:sldChg chg="addSp modSp add mod">
        <pc:chgData name="Jordan Muratsuchi" userId="ac1366f2-3b43-493d-9048-7766cf40a0b7" providerId="ADAL" clId="{869D5496-F0E2-41F3-BFCD-744E6B36FF29}" dt="2024-11-06T18:43:05.077" v="5941" actId="14100"/>
        <pc:sldMkLst>
          <pc:docMk/>
          <pc:sldMk cId="567576745" sldId="352"/>
        </pc:sldMkLst>
        <pc:spChg chg="mod">
          <ac:chgData name="Jordan Muratsuchi" userId="ac1366f2-3b43-493d-9048-7766cf40a0b7" providerId="ADAL" clId="{869D5496-F0E2-41F3-BFCD-744E6B36FF29}" dt="2024-11-06T18:42:54.048" v="5938" actId="20577"/>
          <ac:spMkLst>
            <pc:docMk/>
            <pc:sldMk cId="567576745" sldId="352"/>
            <ac:spMk id="7" creationId="{A63098E1-0B8E-D3FE-DE03-410DA03DD073}"/>
          </ac:spMkLst>
        </pc:spChg>
        <pc:graphicFrameChg chg="add mod">
          <ac:chgData name="Jordan Muratsuchi" userId="ac1366f2-3b43-493d-9048-7766cf40a0b7" providerId="ADAL" clId="{869D5496-F0E2-41F3-BFCD-744E6B36FF29}" dt="2024-11-06T18:43:05.077" v="5941" actId="14100"/>
          <ac:graphicFrameMkLst>
            <pc:docMk/>
            <pc:sldMk cId="567576745" sldId="352"/>
            <ac:graphicFrameMk id="5" creationId="{BDFF45B5-2969-B31C-9756-5DC716B8CC5A}"/>
          </ac:graphicFrameMkLst>
        </pc:graphicFrameChg>
      </pc:sldChg>
      <pc:sldChg chg="addSp delSp modSp add mod">
        <pc:chgData name="Jordan Muratsuchi" userId="ac1366f2-3b43-493d-9048-7766cf40a0b7" providerId="ADAL" clId="{869D5496-F0E2-41F3-BFCD-744E6B36FF29}" dt="2024-11-06T18:44:21.931" v="5978" actId="1076"/>
        <pc:sldMkLst>
          <pc:docMk/>
          <pc:sldMk cId="1568076062" sldId="353"/>
        </pc:sldMkLst>
        <pc:spChg chg="mod">
          <ac:chgData name="Jordan Muratsuchi" userId="ac1366f2-3b43-493d-9048-7766cf40a0b7" providerId="ADAL" clId="{869D5496-F0E2-41F3-BFCD-744E6B36FF29}" dt="2024-11-06T18:43:18.301" v="5959" actId="6549"/>
          <ac:spMkLst>
            <pc:docMk/>
            <pc:sldMk cId="1568076062" sldId="353"/>
            <ac:spMk id="7" creationId="{09CAFA43-87D0-8240-59C0-D5987BE75142}"/>
          </ac:spMkLst>
        </pc:spChg>
        <pc:graphicFrameChg chg="del">
          <ac:chgData name="Jordan Muratsuchi" userId="ac1366f2-3b43-493d-9048-7766cf40a0b7" providerId="ADAL" clId="{869D5496-F0E2-41F3-BFCD-744E6B36FF29}" dt="2024-11-06T18:44:04.701" v="5973" actId="478"/>
          <ac:graphicFrameMkLst>
            <pc:docMk/>
            <pc:sldMk cId="1568076062" sldId="353"/>
            <ac:graphicFrameMk id="2" creationId="{E65A3C09-0948-9BBE-6D92-34C6963171D0}"/>
          </ac:graphicFrameMkLst>
        </pc:graphicFrameChg>
        <pc:graphicFrameChg chg="del">
          <ac:chgData name="Jordan Muratsuchi" userId="ac1366f2-3b43-493d-9048-7766cf40a0b7" providerId="ADAL" clId="{869D5496-F0E2-41F3-BFCD-744E6B36FF29}" dt="2024-11-06T18:44:05.534" v="5974" actId="478"/>
          <ac:graphicFrameMkLst>
            <pc:docMk/>
            <pc:sldMk cId="1568076062" sldId="353"/>
            <ac:graphicFrameMk id="3" creationId="{42A7AA30-C3FA-8705-DE03-32F385346484}"/>
          </ac:graphicFrameMkLst>
        </pc:graphicFrameChg>
        <pc:graphicFrameChg chg="del">
          <ac:chgData name="Jordan Muratsuchi" userId="ac1366f2-3b43-493d-9048-7766cf40a0b7" providerId="ADAL" clId="{869D5496-F0E2-41F3-BFCD-744E6B36FF29}" dt="2024-11-06T18:44:04.032" v="5972" actId="478"/>
          <ac:graphicFrameMkLst>
            <pc:docMk/>
            <pc:sldMk cId="1568076062" sldId="353"/>
            <ac:graphicFrameMk id="5" creationId="{C41CF207-F264-1C9E-BAD0-BFB8B1BAA31D}"/>
          </ac:graphicFrameMkLst>
        </pc:graphicFrameChg>
        <pc:graphicFrameChg chg="add mod ord">
          <ac:chgData name="Jordan Muratsuchi" userId="ac1366f2-3b43-493d-9048-7766cf40a0b7" providerId="ADAL" clId="{869D5496-F0E2-41F3-BFCD-744E6B36FF29}" dt="2024-11-06T18:44:21.931" v="5978" actId="1076"/>
          <ac:graphicFrameMkLst>
            <pc:docMk/>
            <pc:sldMk cId="1568076062" sldId="353"/>
            <ac:graphicFrameMk id="6" creationId="{BDFF45B5-2969-B31C-9756-5DC716B8CC5A}"/>
          </ac:graphicFrameMkLst>
        </pc:graphicFrameChg>
      </pc:sldChg>
      <pc:sldMasterChg chg="modSp mod">
        <pc:chgData name="Jordan Muratsuchi" userId="ac1366f2-3b43-493d-9048-7766cf40a0b7" providerId="ADAL" clId="{869D5496-F0E2-41F3-BFCD-744E6B36FF29}" dt="2024-11-06T17:31:07.162" v="4779" actId="20577"/>
        <pc:sldMasterMkLst>
          <pc:docMk/>
          <pc:sldMasterMk cId="2766589328" sldId="2147483660"/>
        </pc:sldMasterMkLst>
        <pc:spChg chg="mod">
          <ac:chgData name="Jordan Muratsuchi" userId="ac1366f2-3b43-493d-9048-7766cf40a0b7" providerId="ADAL" clId="{869D5496-F0E2-41F3-BFCD-744E6B36FF29}" dt="2024-11-06T17:31:07.162" v="4779" actId="20577"/>
          <ac:spMkLst>
            <pc:docMk/>
            <pc:sldMasterMk cId="2766589328" sldId="2147483660"/>
            <ac:spMk id="7" creationId="{1F49E2B9-6CDC-4B42-8B54-C0CF736BCDDB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53702239865334E-2"/>
          <c:y val="2.0800760627756702E-2"/>
          <c:w val="0.92725112389535047"/>
          <c:h val="0.621804491783916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'[SLO Rate Comparison 102224.xlsx]Sheet1'!$E$4</c:f>
              <c:strCache>
                <c:ptCount val="1"/>
                <c:pt idx="0">
                  <c:v>32 Gallon</c:v>
                </c:pt>
              </c:strCache>
              <c:extLst xmlns:c15="http://schemas.microsoft.com/office/drawing/2012/chart"/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'[SLO Rate Comparison 102224.xlsx]Sheet1'!$C$5:$C$34</c:f>
              <c:strCache>
                <c:ptCount val="29"/>
                <c:pt idx="0">
                  <c:v>Oceano CSD</c:v>
                </c:pt>
                <c:pt idx="1">
                  <c:v>San Luis Obispo</c:v>
                </c:pt>
                <c:pt idx="2">
                  <c:v>Pismo Beach</c:v>
                </c:pt>
                <c:pt idx="3">
                  <c:v>Grover Beach</c:v>
                </c:pt>
                <c:pt idx="4">
                  <c:v>Arroyo Grande</c:v>
                </c:pt>
                <c:pt idx="5">
                  <c:v>Nipomo CSD</c:v>
                </c:pt>
                <c:pt idx="6">
                  <c:v>Avila Beach CSD</c:v>
                </c:pt>
                <c:pt idx="7">
                  <c:v>Santa Barbara County Zone 4 Lompoc</c:v>
                </c:pt>
                <c:pt idx="8">
                  <c:v>Cayucos SD</c:v>
                </c:pt>
                <c:pt idx="9">
                  <c:v>Santa Barbara County Zone 5</c:v>
                </c:pt>
                <c:pt idx="10">
                  <c:v>City of Atascadero</c:v>
                </c:pt>
                <c:pt idx="11">
                  <c:v>San Miguel</c:v>
                </c:pt>
                <c:pt idx="12">
                  <c:v>Santa Barbara County Zone 4 Santa Ynez</c:v>
                </c:pt>
                <c:pt idx="13">
                  <c:v>City of Morro Bay</c:v>
                </c:pt>
                <c:pt idx="14">
                  <c:v>Solvang</c:v>
                </c:pt>
                <c:pt idx="15">
                  <c:v>Goleta</c:v>
                </c:pt>
                <c:pt idx="16">
                  <c:v>Templeton</c:v>
                </c:pt>
                <c:pt idx="17">
                  <c:v>Los Osos CSD</c:v>
                </c:pt>
                <c:pt idx="18">
                  <c:v>Buellton</c:v>
                </c:pt>
                <c:pt idx="19">
                  <c:v>Cambria CSD</c:v>
                </c:pt>
                <c:pt idx="20">
                  <c:v>King City</c:v>
                </c:pt>
                <c:pt idx="21">
                  <c:v>Santa Barbara County Zone 2</c:v>
                </c:pt>
                <c:pt idx="22">
                  <c:v>City of Paso Robles</c:v>
                </c:pt>
                <c:pt idx="23">
                  <c:v>Santa Barbara County Zone 3</c:v>
                </c:pt>
                <c:pt idx="24">
                  <c:v>MRWMD</c:v>
                </c:pt>
                <c:pt idx="25">
                  <c:v>City of Santa Barbara</c:v>
                </c:pt>
                <c:pt idx="26">
                  <c:v>WM Area (Formerly Mid-State)</c:v>
                </c:pt>
                <c:pt idx="27">
                  <c:v>Santa Barbara County Zone 1</c:v>
                </c:pt>
                <c:pt idx="28">
                  <c:v>Santa Maria</c:v>
                </c:pt>
              </c:strCache>
              <c:extLst xmlns:c15="http://schemas.microsoft.com/office/drawing/2012/chart"/>
            </c:strRef>
          </c:cat>
          <c:val>
            <c:numRef>
              <c:f>'[SLO Rate Comparison 102224.xlsx]Sheet1'!$E$5:$E$34</c:f>
              <c:numCache>
                <c:formatCode>"$"#,##0.00</c:formatCode>
                <c:ptCount val="29"/>
                <c:pt idx="0">
                  <c:v>20.37</c:v>
                </c:pt>
                <c:pt idx="1">
                  <c:v>23.53</c:v>
                </c:pt>
                <c:pt idx="2">
                  <c:v>23.76</c:v>
                </c:pt>
                <c:pt idx="3">
                  <c:v>24.23</c:v>
                </c:pt>
                <c:pt idx="4">
                  <c:v>27.33</c:v>
                </c:pt>
                <c:pt idx="5">
                  <c:v>27.57</c:v>
                </c:pt>
                <c:pt idx="6">
                  <c:v>28.31</c:v>
                </c:pt>
                <c:pt idx="7">
                  <c:v>31.41</c:v>
                </c:pt>
                <c:pt idx="8">
                  <c:v>32.6</c:v>
                </c:pt>
                <c:pt idx="9">
                  <c:v>33.03</c:v>
                </c:pt>
                <c:pt idx="10">
                  <c:v>33.67</c:v>
                </c:pt>
                <c:pt idx="11">
                  <c:v>34.130000000000003</c:v>
                </c:pt>
                <c:pt idx="12">
                  <c:v>34.33</c:v>
                </c:pt>
                <c:pt idx="13">
                  <c:v>35.54</c:v>
                </c:pt>
                <c:pt idx="14">
                  <c:v>36.28</c:v>
                </c:pt>
                <c:pt idx="15">
                  <c:v>37.39</c:v>
                </c:pt>
                <c:pt idx="16">
                  <c:v>38.729999999999997</c:v>
                </c:pt>
                <c:pt idx="17">
                  <c:v>39.450000000000003</c:v>
                </c:pt>
                <c:pt idx="18">
                  <c:v>40.51</c:v>
                </c:pt>
                <c:pt idx="19">
                  <c:v>41.52</c:v>
                </c:pt>
                <c:pt idx="20">
                  <c:v>42.83</c:v>
                </c:pt>
                <c:pt idx="21">
                  <c:v>43.25</c:v>
                </c:pt>
                <c:pt idx="22">
                  <c:v>43.32</c:v>
                </c:pt>
                <c:pt idx="23">
                  <c:v>45.22</c:v>
                </c:pt>
                <c:pt idx="24">
                  <c:v>46.54</c:v>
                </c:pt>
                <c:pt idx="25">
                  <c:v>48.26</c:v>
                </c:pt>
                <c:pt idx="26">
                  <c:v>48.72</c:v>
                </c:pt>
                <c:pt idx="27">
                  <c:v>56.6</c:v>
                </c:pt>
                <c:pt idx="28">
                  <c:v>0</c:v>
                </c:pt>
              </c:numCache>
              <c:extLst xmlns:c15="http://schemas.microsoft.com/office/drawing/2012/chart"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13ED-47E3-B794-20FFB66E83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7351360"/>
        <c:axId val="161735280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'[SLO Rate Comparison 102224.xlsx]Sheet1'!$F$4</c15:sqref>
                        </c15:formulaRef>
                      </c:ext>
                    </c:extLst>
                    <c:strCache>
                      <c:ptCount val="1"/>
                      <c:pt idx="0">
                        <c:v>64 Gallon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'[SLO Rate Comparison 102224.xlsx]Sheet1'!$C$5:$C$34</c15:sqref>
                        </c15:formulaRef>
                      </c:ext>
                    </c:extLst>
                    <c:strCache>
                      <c:ptCount val="29"/>
                      <c:pt idx="0">
                        <c:v>Oceano CSD</c:v>
                      </c:pt>
                      <c:pt idx="1">
                        <c:v>San Luis Obispo</c:v>
                      </c:pt>
                      <c:pt idx="2">
                        <c:v>Pismo Beach</c:v>
                      </c:pt>
                      <c:pt idx="3">
                        <c:v>Grover Beach</c:v>
                      </c:pt>
                      <c:pt idx="4">
                        <c:v>Arroyo Grande</c:v>
                      </c:pt>
                      <c:pt idx="5">
                        <c:v>Nipomo CSD</c:v>
                      </c:pt>
                      <c:pt idx="6">
                        <c:v>Avila Beach CSD</c:v>
                      </c:pt>
                      <c:pt idx="7">
                        <c:v>Santa Barbara County Zone 4 Lompoc</c:v>
                      </c:pt>
                      <c:pt idx="8">
                        <c:v>Cayucos SD</c:v>
                      </c:pt>
                      <c:pt idx="9">
                        <c:v>Santa Barbara County Zone 5</c:v>
                      </c:pt>
                      <c:pt idx="10">
                        <c:v>City of Atascadero</c:v>
                      </c:pt>
                      <c:pt idx="11">
                        <c:v>San Miguel</c:v>
                      </c:pt>
                      <c:pt idx="12">
                        <c:v>Santa Barbara County Zone 4 Santa Ynez</c:v>
                      </c:pt>
                      <c:pt idx="13">
                        <c:v>City of Morro Bay</c:v>
                      </c:pt>
                      <c:pt idx="14">
                        <c:v>Solvang</c:v>
                      </c:pt>
                      <c:pt idx="15">
                        <c:v>Goleta</c:v>
                      </c:pt>
                      <c:pt idx="16">
                        <c:v>Templeton</c:v>
                      </c:pt>
                      <c:pt idx="17">
                        <c:v>Los Osos CSD</c:v>
                      </c:pt>
                      <c:pt idx="18">
                        <c:v>Buellton</c:v>
                      </c:pt>
                      <c:pt idx="19">
                        <c:v>Cambria CSD</c:v>
                      </c:pt>
                      <c:pt idx="20">
                        <c:v>King City</c:v>
                      </c:pt>
                      <c:pt idx="21">
                        <c:v>Santa Barbara County Zone 2</c:v>
                      </c:pt>
                      <c:pt idx="22">
                        <c:v>City of Paso Robles</c:v>
                      </c:pt>
                      <c:pt idx="23">
                        <c:v>Santa Barbara County Zone 3</c:v>
                      </c:pt>
                      <c:pt idx="24">
                        <c:v>MRWMD</c:v>
                      </c:pt>
                      <c:pt idx="25">
                        <c:v>City of Santa Barbara</c:v>
                      </c:pt>
                      <c:pt idx="26">
                        <c:v>WM Area (Formerly Mid-State)</c:v>
                      </c:pt>
                      <c:pt idx="27">
                        <c:v>Santa Barbara County Zone 1</c:v>
                      </c:pt>
                      <c:pt idx="28">
                        <c:v>Santa Maria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'[SLO Rate Comparison 102224.xlsx]Sheet1'!$F$5:$F$34</c15:sqref>
                        </c15:formulaRef>
                      </c:ext>
                    </c:extLst>
                    <c:numCache>
                      <c:formatCode>"$"#,##0.00</c:formatCode>
                      <c:ptCount val="29"/>
                      <c:pt idx="0">
                        <c:v>29.31</c:v>
                      </c:pt>
                      <c:pt idx="1">
                        <c:v>47.06</c:v>
                      </c:pt>
                      <c:pt idx="2">
                        <c:v>47.56</c:v>
                      </c:pt>
                      <c:pt idx="3">
                        <c:v>32.74</c:v>
                      </c:pt>
                      <c:pt idx="4">
                        <c:v>35.520000000000003</c:v>
                      </c:pt>
                      <c:pt idx="5">
                        <c:v>39.520000000000003</c:v>
                      </c:pt>
                      <c:pt idx="6">
                        <c:v>46.78</c:v>
                      </c:pt>
                      <c:pt idx="7">
                        <c:v>36.130000000000003</c:v>
                      </c:pt>
                      <c:pt idx="8">
                        <c:v>38.520000000000003</c:v>
                      </c:pt>
                      <c:pt idx="9">
                        <c:v>37.840000000000003</c:v>
                      </c:pt>
                      <c:pt idx="10">
                        <c:v>52.8</c:v>
                      </c:pt>
                      <c:pt idx="11">
                        <c:v>53.8</c:v>
                      </c:pt>
                      <c:pt idx="12">
                        <c:v>42.62</c:v>
                      </c:pt>
                      <c:pt idx="13">
                        <c:v>71.069999999999993</c:v>
                      </c:pt>
                      <c:pt idx="14">
                        <c:v>45.2</c:v>
                      </c:pt>
                      <c:pt idx="15">
                        <c:v>41.88</c:v>
                      </c:pt>
                      <c:pt idx="16">
                        <c:v>54.63</c:v>
                      </c:pt>
                      <c:pt idx="17">
                        <c:v>60.57</c:v>
                      </c:pt>
                      <c:pt idx="18">
                        <c:v>48.4</c:v>
                      </c:pt>
                      <c:pt idx="19">
                        <c:v>83.03</c:v>
                      </c:pt>
                      <c:pt idx="20">
                        <c:v>53.68</c:v>
                      </c:pt>
                      <c:pt idx="21">
                        <c:v>54.66</c:v>
                      </c:pt>
                      <c:pt idx="22">
                        <c:v>57.42</c:v>
                      </c:pt>
                      <c:pt idx="23">
                        <c:v>51.52</c:v>
                      </c:pt>
                      <c:pt idx="24">
                        <c:v>72.92</c:v>
                      </c:pt>
                      <c:pt idx="25">
                        <c:v>59.82</c:v>
                      </c:pt>
                      <c:pt idx="26">
                        <c:v>71.31</c:v>
                      </c:pt>
                      <c:pt idx="27">
                        <c:v>62.86</c:v>
                      </c:pt>
                      <c:pt idx="28">
                        <c:v>38.74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13ED-47E3-B794-20FFB66E83D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102224.xlsx]Sheet1'!$G$4</c15:sqref>
                        </c15:formulaRef>
                      </c:ext>
                    </c:extLst>
                    <c:strCache>
                      <c:ptCount val="1"/>
                      <c:pt idx="0">
                        <c:v>96 Gallon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102224.xlsx]Sheet1'!$C$5:$C$34</c15:sqref>
                        </c15:formulaRef>
                      </c:ext>
                    </c:extLst>
                    <c:strCache>
                      <c:ptCount val="29"/>
                      <c:pt idx="0">
                        <c:v>Oceano CSD</c:v>
                      </c:pt>
                      <c:pt idx="1">
                        <c:v>San Luis Obispo</c:v>
                      </c:pt>
                      <c:pt idx="2">
                        <c:v>Pismo Beach</c:v>
                      </c:pt>
                      <c:pt idx="3">
                        <c:v>Grover Beach</c:v>
                      </c:pt>
                      <c:pt idx="4">
                        <c:v>Arroyo Grande</c:v>
                      </c:pt>
                      <c:pt idx="5">
                        <c:v>Nipomo CSD</c:v>
                      </c:pt>
                      <c:pt idx="6">
                        <c:v>Avila Beach CSD</c:v>
                      </c:pt>
                      <c:pt idx="7">
                        <c:v>Santa Barbara County Zone 4 Lompoc</c:v>
                      </c:pt>
                      <c:pt idx="8">
                        <c:v>Cayucos SD</c:v>
                      </c:pt>
                      <c:pt idx="9">
                        <c:v>Santa Barbara County Zone 5</c:v>
                      </c:pt>
                      <c:pt idx="10">
                        <c:v>City of Atascadero</c:v>
                      </c:pt>
                      <c:pt idx="11">
                        <c:v>San Miguel</c:v>
                      </c:pt>
                      <c:pt idx="12">
                        <c:v>Santa Barbara County Zone 4 Santa Ynez</c:v>
                      </c:pt>
                      <c:pt idx="13">
                        <c:v>City of Morro Bay</c:v>
                      </c:pt>
                      <c:pt idx="14">
                        <c:v>Solvang</c:v>
                      </c:pt>
                      <c:pt idx="15">
                        <c:v>Goleta</c:v>
                      </c:pt>
                      <c:pt idx="16">
                        <c:v>Templeton</c:v>
                      </c:pt>
                      <c:pt idx="17">
                        <c:v>Los Osos CSD</c:v>
                      </c:pt>
                      <c:pt idx="18">
                        <c:v>Buellton</c:v>
                      </c:pt>
                      <c:pt idx="19">
                        <c:v>Cambria CSD</c:v>
                      </c:pt>
                      <c:pt idx="20">
                        <c:v>King City</c:v>
                      </c:pt>
                      <c:pt idx="21">
                        <c:v>Santa Barbara County Zone 2</c:v>
                      </c:pt>
                      <c:pt idx="22">
                        <c:v>City of Paso Robles</c:v>
                      </c:pt>
                      <c:pt idx="23">
                        <c:v>Santa Barbara County Zone 3</c:v>
                      </c:pt>
                      <c:pt idx="24">
                        <c:v>MRWMD</c:v>
                      </c:pt>
                      <c:pt idx="25">
                        <c:v>City of Santa Barbara</c:v>
                      </c:pt>
                      <c:pt idx="26">
                        <c:v>WM Area (Formerly Mid-State)</c:v>
                      </c:pt>
                      <c:pt idx="27">
                        <c:v>Santa Barbara County Zone 1</c:v>
                      </c:pt>
                      <c:pt idx="28">
                        <c:v>Santa Maria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102224.xlsx]Sheet1'!$G$5:$G$34</c15:sqref>
                        </c15:formulaRef>
                      </c:ext>
                    </c:extLst>
                    <c:numCache>
                      <c:formatCode>"$"#,##0.00</c:formatCode>
                      <c:ptCount val="29"/>
                      <c:pt idx="0">
                        <c:v>57.39</c:v>
                      </c:pt>
                      <c:pt idx="1">
                        <c:v>70.59</c:v>
                      </c:pt>
                      <c:pt idx="2">
                        <c:v>71.33</c:v>
                      </c:pt>
                      <c:pt idx="3">
                        <c:v>41.23</c:v>
                      </c:pt>
                      <c:pt idx="4">
                        <c:v>43.73</c:v>
                      </c:pt>
                      <c:pt idx="5">
                        <c:v>51.81</c:v>
                      </c:pt>
                      <c:pt idx="6">
                        <c:v>65.239999999999995</c:v>
                      </c:pt>
                      <c:pt idx="7">
                        <c:v>40.700000000000003</c:v>
                      </c:pt>
                      <c:pt idx="8">
                        <c:v>44.48</c:v>
                      </c:pt>
                      <c:pt idx="9">
                        <c:v>42.46</c:v>
                      </c:pt>
                      <c:pt idx="10">
                        <c:v>66.349999999999994</c:v>
                      </c:pt>
                      <c:pt idx="11">
                        <c:v>72.88</c:v>
                      </c:pt>
                      <c:pt idx="12">
                        <c:v>50.77</c:v>
                      </c:pt>
                      <c:pt idx="13">
                        <c:v>106.63</c:v>
                      </c:pt>
                      <c:pt idx="14">
                        <c:v>54.69</c:v>
                      </c:pt>
                      <c:pt idx="15">
                        <c:v>48.35</c:v>
                      </c:pt>
                      <c:pt idx="16">
                        <c:v>60.41</c:v>
                      </c:pt>
                      <c:pt idx="17">
                        <c:v>64.959999999999994</c:v>
                      </c:pt>
                      <c:pt idx="18">
                        <c:v>56.38</c:v>
                      </c:pt>
                      <c:pt idx="19">
                        <c:v>124.55</c:v>
                      </c:pt>
                      <c:pt idx="20">
                        <c:v>63.52</c:v>
                      </c:pt>
                      <c:pt idx="21">
                        <c:v>65.92</c:v>
                      </c:pt>
                      <c:pt idx="22">
                        <c:v>63.59</c:v>
                      </c:pt>
                      <c:pt idx="23">
                        <c:v>57.75</c:v>
                      </c:pt>
                      <c:pt idx="24">
                        <c:v>91.2</c:v>
                      </c:pt>
                      <c:pt idx="25">
                        <c:v>71.38</c:v>
                      </c:pt>
                      <c:pt idx="26">
                        <c:v>93.84</c:v>
                      </c:pt>
                      <c:pt idx="27">
                        <c:v>69.25</c:v>
                      </c:pt>
                      <c:pt idx="28">
                        <c:v>47.87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3ED-47E3-B794-20FFB66E83DA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102224.xlsx]Sheet1'!$H$4</c15:sqref>
                        </c15:formulaRef>
                      </c:ext>
                    </c:extLst>
                    <c:strCache>
                      <c:ptCount val="1"/>
                      <c:pt idx="0">
                        <c:v>2 CY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102224.xlsx]Sheet1'!$C$5:$C$34</c15:sqref>
                        </c15:formulaRef>
                      </c:ext>
                    </c:extLst>
                    <c:strCache>
                      <c:ptCount val="29"/>
                      <c:pt idx="0">
                        <c:v>Oceano CSD</c:v>
                      </c:pt>
                      <c:pt idx="1">
                        <c:v>San Luis Obispo</c:v>
                      </c:pt>
                      <c:pt idx="2">
                        <c:v>Pismo Beach</c:v>
                      </c:pt>
                      <c:pt idx="3">
                        <c:v>Grover Beach</c:v>
                      </c:pt>
                      <c:pt idx="4">
                        <c:v>Arroyo Grande</c:v>
                      </c:pt>
                      <c:pt idx="5">
                        <c:v>Nipomo CSD</c:v>
                      </c:pt>
                      <c:pt idx="6">
                        <c:v>Avila Beach CSD</c:v>
                      </c:pt>
                      <c:pt idx="7">
                        <c:v>Santa Barbara County Zone 4 Lompoc</c:v>
                      </c:pt>
                      <c:pt idx="8">
                        <c:v>Cayucos SD</c:v>
                      </c:pt>
                      <c:pt idx="9">
                        <c:v>Santa Barbara County Zone 5</c:v>
                      </c:pt>
                      <c:pt idx="10">
                        <c:v>City of Atascadero</c:v>
                      </c:pt>
                      <c:pt idx="11">
                        <c:v>San Miguel</c:v>
                      </c:pt>
                      <c:pt idx="12">
                        <c:v>Santa Barbara County Zone 4 Santa Ynez</c:v>
                      </c:pt>
                      <c:pt idx="13">
                        <c:v>City of Morro Bay</c:v>
                      </c:pt>
                      <c:pt idx="14">
                        <c:v>Solvang</c:v>
                      </c:pt>
                      <c:pt idx="15">
                        <c:v>Goleta</c:v>
                      </c:pt>
                      <c:pt idx="16">
                        <c:v>Templeton</c:v>
                      </c:pt>
                      <c:pt idx="17">
                        <c:v>Los Osos CSD</c:v>
                      </c:pt>
                      <c:pt idx="18">
                        <c:v>Buellton</c:v>
                      </c:pt>
                      <c:pt idx="19">
                        <c:v>Cambria CSD</c:v>
                      </c:pt>
                      <c:pt idx="20">
                        <c:v>King City</c:v>
                      </c:pt>
                      <c:pt idx="21">
                        <c:v>Santa Barbara County Zone 2</c:v>
                      </c:pt>
                      <c:pt idx="22">
                        <c:v>City of Paso Robles</c:v>
                      </c:pt>
                      <c:pt idx="23">
                        <c:v>Santa Barbara County Zone 3</c:v>
                      </c:pt>
                      <c:pt idx="24">
                        <c:v>MRWMD</c:v>
                      </c:pt>
                      <c:pt idx="25">
                        <c:v>City of Santa Barbara</c:v>
                      </c:pt>
                      <c:pt idx="26">
                        <c:v>WM Area (Formerly Mid-State)</c:v>
                      </c:pt>
                      <c:pt idx="27">
                        <c:v>Santa Barbara County Zone 1</c:v>
                      </c:pt>
                      <c:pt idx="28">
                        <c:v>Santa Maria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102224.xlsx]Sheet1'!$H$5:$H$34</c15:sqref>
                        </c15:formulaRef>
                      </c:ext>
                    </c:extLst>
                    <c:numCache>
                      <c:formatCode>"$"#,##0.00</c:formatCode>
                      <c:ptCount val="29"/>
                      <c:pt idx="0">
                        <c:v>128.75</c:v>
                      </c:pt>
                      <c:pt idx="1">
                        <c:v>185.21</c:v>
                      </c:pt>
                      <c:pt idx="2">
                        <c:v>166.02</c:v>
                      </c:pt>
                      <c:pt idx="3">
                        <c:v>147.94999999999999</c:v>
                      </c:pt>
                      <c:pt idx="4">
                        <c:v>167.65</c:v>
                      </c:pt>
                      <c:pt idx="5">
                        <c:v>136.62</c:v>
                      </c:pt>
                      <c:pt idx="6">
                        <c:v>177.68</c:v>
                      </c:pt>
                      <c:pt idx="7">
                        <c:v>179.98</c:v>
                      </c:pt>
                      <c:pt idx="8">
                        <c:v>184.32</c:v>
                      </c:pt>
                      <c:pt idx="9">
                        <c:v>192.87</c:v>
                      </c:pt>
                      <c:pt idx="10">
                        <c:v>172.24</c:v>
                      </c:pt>
                      <c:pt idx="11">
                        <c:v>124.12</c:v>
                      </c:pt>
                      <c:pt idx="12">
                        <c:v>254.11</c:v>
                      </c:pt>
                      <c:pt idx="13">
                        <c:v>265.3</c:v>
                      </c:pt>
                      <c:pt idx="14">
                        <c:v>256.55</c:v>
                      </c:pt>
                      <c:pt idx="15">
                        <c:v>240.1</c:v>
                      </c:pt>
                      <c:pt idx="16">
                        <c:v>149.58000000000001</c:v>
                      </c:pt>
                      <c:pt idx="17">
                        <c:v>228.72</c:v>
                      </c:pt>
                      <c:pt idx="18">
                        <c:v>281.13</c:v>
                      </c:pt>
                      <c:pt idx="19">
                        <c:v>201.94</c:v>
                      </c:pt>
                      <c:pt idx="20">
                        <c:v>288</c:v>
                      </c:pt>
                      <c:pt idx="21">
                        <c:v>259.61</c:v>
                      </c:pt>
                      <c:pt idx="22">
                        <c:v>188.36</c:v>
                      </c:pt>
                      <c:pt idx="23">
                        <c:v>215.72</c:v>
                      </c:pt>
                      <c:pt idx="24">
                        <c:v>277.2</c:v>
                      </c:pt>
                      <c:pt idx="25">
                        <c:v>277.66000000000003</c:v>
                      </c:pt>
                      <c:pt idx="26">
                        <c:v>214.46</c:v>
                      </c:pt>
                      <c:pt idx="27">
                        <c:v>256.74</c:v>
                      </c:pt>
                      <c:pt idx="28">
                        <c:v>166.72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13ED-47E3-B794-20FFB66E83DA}"/>
                  </c:ext>
                </c:extLst>
              </c15:ser>
            </c15:filteredBarSeries>
          </c:ext>
        </c:extLst>
      </c:barChart>
      <c:catAx>
        <c:axId val="161735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17352800"/>
        <c:crosses val="autoZero"/>
        <c:auto val="1"/>
        <c:lblAlgn val="ctr"/>
        <c:lblOffset val="100"/>
        <c:noMultiLvlLbl val="0"/>
      </c:catAx>
      <c:valAx>
        <c:axId val="161735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17351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53702239865334E-2"/>
          <c:y val="2.0800760627756702E-2"/>
          <c:w val="0.92725112389535047"/>
          <c:h val="0.621804491783916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'[SLO Rate Comparison 102224.xlsx]Sheet1'!$F$4</c:f>
              <c:strCache>
                <c:ptCount val="1"/>
                <c:pt idx="0">
                  <c:v>64 Gallon</c:v>
                </c:pt>
              </c:strCache>
              <c:extLst xmlns:c15="http://schemas.microsoft.com/office/drawing/2012/chart"/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'[SLO Rate Comparison 102224.xlsx]Sheet1'!$C$5:$C$34</c:f>
              <c:strCache>
                <c:ptCount val="29"/>
                <c:pt idx="0">
                  <c:v>Oceano CSD</c:v>
                </c:pt>
                <c:pt idx="1">
                  <c:v>San Luis Obispo</c:v>
                </c:pt>
                <c:pt idx="2">
                  <c:v>Pismo Beach</c:v>
                </c:pt>
                <c:pt idx="3">
                  <c:v>Grover Beach</c:v>
                </c:pt>
                <c:pt idx="4">
                  <c:v>Arroyo Grande</c:v>
                </c:pt>
                <c:pt idx="5">
                  <c:v>Nipomo CSD</c:v>
                </c:pt>
                <c:pt idx="6">
                  <c:v>Avila Beach CSD</c:v>
                </c:pt>
                <c:pt idx="7">
                  <c:v>Santa Barbara County Zone 4 Lompoc</c:v>
                </c:pt>
                <c:pt idx="8">
                  <c:v>Cayucos SD</c:v>
                </c:pt>
                <c:pt idx="9">
                  <c:v>Santa Barbara County Zone 5</c:v>
                </c:pt>
                <c:pt idx="10">
                  <c:v>City of Atascadero</c:v>
                </c:pt>
                <c:pt idx="11">
                  <c:v>San Miguel</c:v>
                </c:pt>
                <c:pt idx="12">
                  <c:v>Santa Barbara County Zone 4 Santa Ynez</c:v>
                </c:pt>
                <c:pt idx="13">
                  <c:v>City of Morro Bay</c:v>
                </c:pt>
                <c:pt idx="14">
                  <c:v>Solvang</c:v>
                </c:pt>
                <c:pt idx="15">
                  <c:v>Goleta</c:v>
                </c:pt>
                <c:pt idx="16">
                  <c:v>Templeton</c:v>
                </c:pt>
                <c:pt idx="17">
                  <c:v>Los Osos CSD</c:v>
                </c:pt>
                <c:pt idx="18">
                  <c:v>Buellton</c:v>
                </c:pt>
                <c:pt idx="19">
                  <c:v>Cambria CSD</c:v>
                </c:pt>
                <c:pt idx="20">
                  <c:v>King City</c:v>
                </c:pt>
                <c:pt idx="21">
                  <c:v>Santa Barbara County Zone 2</c:v>
                </c:pt>
                <c:pt idx="22">
                  <c:v>City of Paso Robles</c:v>
                </c:pt>
                <c:pt idx="23">
                  <c:v>Santa Barbara County Zone 3</c:v>
                </c:pt>
                <c:pt idx="24">
                  <c:v>MRWMD</c:v>
                </c:pt>
                <c:pt idx="25">
                  <c:v>City of Santa Barbara</c:v>
                </c:pt>
                <c:pt idx="26">
                  <c:v>WM Area (Formerly Mid-State)</c:v>
                </c:pt>
                <c:pt idx="27">
                  <c:v>Santa Barbara County Zone 1</c:v>
                </c:pt>
                <c:pt idx="28">
                  <c:v>Santa Maria</c:v>
                </c:pt>
              </c:strCache>
              <c:extLst xmlns:c15="http://schemas.microsoft.com/office/drawing/2012/chart"/>
            </c:strRef>
          </c:cat>
          <c:val>
            <c:numRef>
              <c:f>'[SLO Rate Comparison 102224.xlsx]Sheet1'!$F$5:$F$34</c:f>
              <c:numCache>
                <c:formatCode>"$"#,##0.00</c:formatCode>
                <c:ptCount val="29"/>
                <c:pt idx="0">
                  <c:v>29.31</c:v>
                </c:pt>
                <c:pt idx="1">
                  <c:v>47.06</c:v>
                </c:pt>
                <c:pt idx="2">
                  <c:v>47.56</c:v>
                </c:pt>
                <c:pt idx="3">
                  <c:v>32.74</c:v>
                </c:pt>
                <c:pt idx="4">
                  <c:v>35.520000000000003</c:v>
                </c:pt>
                <c:pt idx="5">
                  <c:v>39.520000000000003</c:v>
                </c:pt>
                <c:pt idx="6">
                  <c:v>46.78</c:v>
                </c:pt>
                <c:pt idx="7">
                  <c:v>36.130000000000003</c:v>
                </c:pt>
                <c:pt idx="8">
                  <c:v>38.520000000000003</c:v>
                </c:pt>
                <c:pt idx="9">
                  <c:v>37.840000000000003</c:v>
                </c:pt>
                <c:pt idx="10">
                  <c:v>52.8</c:v>
                </c:pt>
                <c:pt idx="11">
                  <c:v>53.8</c:v>
                </c:pt>
                <c:pt idx="12">
                  <c:v>42.62</c:v>
                </c:pt>
                <c:pt idx="13">
                  <c:v>71.069999999999993</c:v>
                </c:pt>
                <c:pt idx="14">
                  <c:v>45.2</c:v>
                </c:pt>
                <c:pt idx="15">
                  <c:v>41.88</c:v>
                </c:pt>
                <c:pt idx="16">
                  <c:v>54.63</c:v>
                </c:pt>
                <c:pt idx="17">
                  <c:v>60.57</c:v>
                </c:pt>
                <c:pt idx="18">
                  <c:v>48.4</c:v>
                </c:pt>
                <c:pt idx="19">
                  <c:v>83.03</c:v>
                </c:pt>
                <c:pt idx="20">
                  <c:v>53.68</c:v>
                </c:pt>
                <c:pt idx="21">
                  <c:v>54.66</c:v>
                </c:pt>
                <c:pt idx="22">
                  <c:v>57.42</c:v>
                </c:pt>
                <c:pt idx="23">
                  <c:v>51.52</c:v>
                </c:pt>
                <c:pt idx="24">
                  <c:v>72.92</c:v>
                </c:pt>
                <c:pt idx="25">
                  <c:v>59.82</c:v>
                </c:pt>
                <c:pt idx="26">
                  <c:v>71.31</c:v>
                </c:pt>
                <c:pt idx="27">
                  <c:v>62.86</c:v>
                </c:pt>
                <c:pt idx="28">
                  <c:v>38.74</c:v>
                </c:pt>
              </c:numCache>
              <c:extLst xmlns:c15="http://schemas.microsoft.com/office/drawing/2012/chart"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28FA-4455-8A56-3F00913E97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7351360"/>
        <c:axId val="16173528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'[SLO Rate Comparison 102224.xlsx]Sheet1'!$E$4</c15:sqref>
                        </c15:formulaRef>
                      </c:ext>
                    </c:extLst>
                    <c:strCache>
                      <c:ptCount val="1"/>
                      <c:pt idx="0">
                        <c:v>32 Gallon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'[SLO Rate Comparison 102224.xlsx]Sheet1'!$C$5:$C$34</c15:sqref>
                        </c15:formulaRef>
                      </c:ext>
                    </c:extLst>
                    <c:strCache>
                      <c:ptCount val="29"/>
                      <c:pt idx="0">
                        <c:v>Oceano CSD</c:v>
                      </c:pt>
                      <c:pt idx="1">
                        <c:v>San Luis Obispo</c:v>
                      </c:pt>
                      <c:pt idx="2">
                        <c:v>Pismo Beach</c:v>
                      </c:pt>
                      <c:pt idx="3">
                        <c:v>Grover Beach</c:v>
                      </c:pt>
                      <c:pt idx="4">
                        <c:v>Arroyo Grande</c:v>
                      </c:pt>
                      <c:pt idx="5">
                        <c:v>Nipomo CSD</c:v>
                      </c:pt>
                      <c:pt idx="6">
                        <c:v>Avila Beach CSD</c:v>
                      </c:pt>
                      <c:pt idx="7">
                        <c:v>Santa Barbara County Zone 4 Lompoc</c:v>
                      </c:pt>
                      <c:pt idx="8">
                        <c:v>Cayucos SD</c:v>
                      </c:pt>
                      <c:pt idx="9">
                        <c:v>Santa Barbara County Zone 5</c:v>
                      </c:pt>
                      <c:pt idx="10">
                        <c:v>City of Atascadero</c:v>
                      </c:pt>
                      <c:pt idx="11">
                        <c:v>San Miguel</c:v>
                      </c:pt>
                      <c:pt idx="12">
                        <c:v>Santa Barbara County Zone 4 Santa Ynez</c:v>
                      </c:pt>
                      <c:pt idx="13">
                        <c:v>City of Morro Bay</c:v>
                      </c:pt>
                      <c:pt idx="14">
                        <c:v>Solvang</c:v>
                      </c:pt>
                      <c:pt idx="15">
                        <c:v>Goleta</c:v>
                      </c:pt>
                      <c:pt idx="16">
                        <c:v>Templeton</c:v>
                      </c:pt>
                      <c:pt idx="17">
                        <c:v>Los Osos CSD</c:v>
                      </c:pt>
                      <c:pt idx="18">
                        <c:v>Buellton</c:v>
                      </c:pt>
                      <c:pt idx="19">
                        <c:v>Cambria CSD</c:v>
                      </c:pt>
                      <c:pt idx="20">
                        <c:v>King City</c:v>
                      </c:pt>
                      <c:pt idx="21">
                        <c:v>Santa Barbara County Zone 2</c:v>
                      </c:pt>
                      <c:pt idx="22">
                        <c:v>City of Paso Robles</c:v>
                      </c:pt>
                      <c:pt idx="23">
                        <c:v>Santa Barbara County Zone 3</c:v>
                      </c:pt>
                      <c:pt idx="24">
                        <c:v>MRWMD</c:v>
                      </c:pt>
                      <c:pt idx="25">
                        <c:v>City of Santa Barbara</c:v>
                      </c:pt>
                      <c:pt idx="26">
                        <c:v>WM Area (Formerly Mid-State)</c:v>
                      </c:pt>
                      <c:pt idx="27">
                        <c:v>Santa Barbara County Zone 1</c:v>
                      </c:pt>
                      <c:pt idx="28">
                        <c:v>Santa Maria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'[SLO Rate Comparison 102224.xlsx]Sheet1'!$E$5:$E$34</c15:sqref>
                        </c15:formulaRef>
                      </c:ext>
                    </c:extLst>
                    <c:numCache>
                      <c:formatCode>"$"#,##0.00</c:formatCode>
                      <c:ptCount val="29"/>
                      <c:pt idx="0">
                        <c:v>20.37</c:v>
                      </c:pt>
                      <c:pt idx="1">
                        <c:v>23.53</c:v>
                      </c:pt>
                      <c:pt idx="2">
                        <c:v>23.76</c:v>
                      </c:pt>
                      <c:pt idx="3">
                        <c:v>24.23</c:v>
                      </c:pt>
                      <c:pt idx="4">
                        <c:v>27.33</c:v>
                      </c:pt>
                      <c:pt idx="5">
                        <c:v>27.57</c:v>
                      </c:pt>
                      <c:pt idx="6">
                        <c:v>28.31</c:v>
                      </c:pt>
                      <c:pt idx="7">
                        <c:v>31.41</c:v>
                      </c:pt>
                      <c:pt idx="8">
                        <c:v>32.6</c:v>
                      </c:pt>
                      <c:pt idx="9">
                        <c:v>33.03</c:v>
                      </c:pt>
                      <c:pt idx="10">
                        <c:v>33.67</c:v>
                      </c:pt>
                      <c:pt idx="11">
                        <c:v>34.130000000000003</c:v>
                      </c:pt>
                      <c:pt idx="12">
                        <c:v>34.33</c:v>
                      </c:pt>
                      <c:pt idx="13">
                        <c:v>35.54</c:v>
                      </c:pt>
                      <c:pt idx="14">
                        <c:v>36.28</c:v>
                      </c:pt>
                      <c:pt idx="15">
                        <c:v>37.39</c:v>
                      </c:pt>
                      <c:pt idx="16">
                        <c:v>38.729999999999997</c:v>
                      </c:pt>
                      <c:pt idx="17">
                        <c:v>39.450000000000003</c:v>
                      </c:pt>
                      <c:pt idx="18">
                        <c:v>40.51</c:v>
                      </c:pt>
                      <c:pt idx="19">
                        <c:v>41.52</c:v>
                      </c:pt>
                      <c:pt idx="20">
                        <c:v>42.83</c:v>
                      </c:pt>
                      <c:pt idx="21">
                        <c:v>43.25</c:v>
                      </c:pt>
                      <c:pt idx="22">
                        <c:v>43.32</c:v>
                      </c:pt>
                      <c:pt idx="23">
                        <c:v>45.22</c:v>
                      </c:pt>
                      <c:pt idx="24">
                        <c:v>46.54</c:v>
                      </c:pt>
                      <c:pt idx="25">
                        <c:v>48.26</c:v>
                      </c:pt>
                      <c:pt idx="26">
                        <c:v>48.72</c:v>
                      </c:pt>
                      <c:pt idx="27">
                        <c:v>56.6</c:v>
                      </c:pt>
                      <c:pt idx="28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8FA-4455-8A56-3F00913E97C8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102224.xlsx]Sheet1'!$G$4</c15:sqref>
                        </c15:formulaRef>
                      </c:ext>
                    </c:extLst>
                    <c:strCache>
                      <c:ptCount val="1"/>
                      <c:pt idx="0">
                        <c:v>96 Gallon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102224.xlsx]Sheet1'!$C$5:$C$34</c15:sqref>
                        </c15:formulaRef>
                      </c:ext>
                    </c:extLst>
                    <c:strCache>
                      <c:ptCount val="29"/>
                      <c:pt idx="0">
                        <c:v>Oceano CSD</c:v>
                      </c:pt>
                      <c:pt idx="1">
                        <c:v>San Luis Obispo</c:v>
                      </c:pt>
                      <c:pt idx="2">
                        <c:v>Pismo Beach</c:v>
                      </c:pt>
                      <c:pt idx="3">
                        <c:v>Grover Beach</c:v>
                      </c:pt>
                      <c:pt idx="4">
                        <c:v>Arroyo Grande</c:v>
                      </c:pt>
                      <c:pt idx="5">
                        <c:v>Nipomo CSD</c:v>
                      </c:pt>
                      <c:pt idx="6">
                        <c:v>Avila Beach CSD</c:v>
                      </c:pt>
                      <c:pt idx="7">
                        <c:v>Santa Barbara County Zone 4 Lompoc</c:v>
                      </c:pt>
                      <c:pt idx="8">
                        <c:v>Cayucos SD</c:v>
                      </c:pt>
                      <c:pt idx="9">
                        <c:v>Santa Barbara County Zone 5</c:v>
                      </c:pt>
                      <c:pt idx="10">
                        <c:v>City of Atascadero</c:v>
                      </c:pt>
                      <c:pt idx="11">
                        <c:v>San Miguel</c:v>
                      </c:pt>
                      <c:pt idx="12">
                        <c:v>Santa Barbara County Zone 4 Santa Ynez</c:v>
                      </c:pt>
                      <c:pt idx="13">
                        <c:v>City of Morro Bay</c:v>
                      </c:pt>
                      <c:pt idx="14">
                        <c:v>Solvang</c:v>
                      </c:pt>
                      <c:pt idx="15">
                        <c:v>Goleta</c:v>
                      </c:pt>
                      <c:pt idx="16">
                        <c:v>Templeton</c:v>
                      </c:pt>
                      <c:pt idx="17">
                        <c:v>Los Osos CSD</c:v>
                      </c:pt>
                      <c:pt idx="18">
                        <c:v>Buellton</c:v>
                      </c:pt>
                      <c:pt idx="19">
                        <c:v>Cambria CSD</c:v>
                      </c:pt>
                      <c:pt idx="20">
                        <c:v>King City</c:v>
                      </c:pt>
                      <c:pt idx="21">
                        <c:v>Santa Barbara County Zone 2</c:v>
                      </c:pt>
                      <c:pt idx="22">
                        <c:v>City of Paso Robles</c:v>
                      </c:pt>
                      <c:pt idx="23">
                        <c:v>Santa Barbara County Zone 3</c:v>
                      </c:pt>
                      <c:pt idx="24">
                        <c:v>MRWMD</c:v>
                      </c:pt>
                      <c:pt idx="25">
                        <c:v>City of Santa Barbara</c:v>
                      </c:pt>
                      <c:pt idx="26">
                        <c:v>WM Area (Formerly Mid-State)</c:v>
                      </c:pt>
                      <c:pt idx="27">
                        <c:v>Santa Barbara County Zone 1</c:v>
                      </c:pt>
                      <c:pt idx="28">
                        <c:v>Santa Maria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102224.xlsx]Sheet1'!$G$5:$G$34</c15:sqref>
                        </c15:formulaRef>
                      </c:ext>
                    </c:extLst>
                    <c:numCache>
                      <c:formatCode>"$"#,##0.00</c:formatCode>
                      <c:ptCount val="29"/>
                      <c:pt idx="0">
                        <c:v>57.39</c:v>
                      </c:pt>
                      <c:pt idx="1">
                        <c:v>70.59</c:v>
                      </c:pt>
                      <c:pt idx="2">
                        <c:v>71.33</c:v>
                      </c:pt>
                      <c:pt idx="3">
                        <c:v>41.23</c:v>
                      </c:pt>
                      <c:pt idx="4">
                        <c:v>43.73</c:v>
                      </c:pt>
                      <c:pt idx="5">
                        <c:v>51.81</c:v>
                      </c:pt>
                      <c:pt idx="6">
                        <c:v>65.239999999999995</c:v>
                      </c:pt>
                      <c:pt idx="7">
                        <c:v>40.700000000000003</c:v>
                      </c:pt>
                      <c:pt idx="8">
                        <c:v>44.48</c:v>
                      </c:pt>
                      <c:pt idx="9">
                        <c:v>42.46</c:v>
                      </c:pt>
                      <c:pt idx="10">
                        <c:v>66.349999999999994</c:v>
                      </c:pt>
                      <c:pt idx="11">
                        <c:v>72.88</c:v>
                      </c:pt>
                      <c:pt idx="12">
                        <c:v>50.77</c:v>
                      </c:pt>
                      <c:pt idx="13">
                        <c:v>106.63</c:v>
                      </c:pt>
                      <c:pt idx="14">
                        <c:v>54.69</c:v>
                      </c:pt>
                      <c:pt idx="15">
                        <c:v>48.35</c:v>
                      </c:pt>
                      <c:pt idx="16">
                        <c:v>60.41</c:v>
                      </c:pt>
                      <c:pt idx="17">
                        <c:v>64.959999999999994</c:v>
                      </c:pt>
                      <c:pt idx="18">
                        <c:v>56.38</c:v>
                      </c:pt>
                      <c:pt idx="19">
                        <c:v>124.55</c:v>
                      </c:pt>
                      <c:pt idx="20">
                        <c:v>63.52</c:v>
                      </c:pt>
                      <c:pt idx="21">
                        <c:v>65.92</c:v>
                      </c:pt>
                      <c:pt idx="22">
                        <c:v>63.59</c:v>
                      </c:pt>
                      <c:pt idx="23">
                        <c:v>57.75</c:v>
                      </c:pt>
                      <c:pt idx="24">
                        <c:v>91.2</c:v>
                      </c:pt>
                      <c:pt idx="25">
                        <c:v>71.38</c:v>
                      </c:pt>
                      <c:pt idx="26">
                        <c:v>93.84</c:v>
                      </c:pt>
                      <c:pt idx="27">
                        <c:v>69.25</c:v>
                      </c:pt>
                      <c:pt idx="28">
                        <c:v>47.87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28FA-4455-8A56-3F00913E97C8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102224.xlsx]Sheet1'!$H$4</c15:sqref>
                        </c15:formulaRef>
                      </c:ext>
                    </c:extLst>
                    <c:strCache>
                      <c:ptCount val="1"/>
                      <c:pt idx="0">
                        <c:v>2 CY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102224.xlsx]Sheet1'!$C$5:$C$34</c15:sqref>
                        </c15:formulaRef>
                      </c:ext>
                    </c:extLst>
                    <c:strCache>
                      <c:ptCount val="29"/>
                      <c:pt idx="0">
                        <c:v>Oceano CSD</c:v>
                      </c:pt>
                      <c:pt idx="1">
                        <c:v>San Luis Obispo</c:v>
                      </c:pt>
                      <c:pt idx="2">
                        <c:v>Pismo Beach</c:v>
                      </c:pt>
                      <c:pt idx="3">
                        <c:v>Grover Beach</c:v>
                      </c:pt>
                      <c:pt idx="4">
                        <c:v>Arroyo Grande</c:v>
                      </c:pt>
                      <c:pt idx="5">
                        <c:v>Nipomo CSD</c:v>
                      </c:pt>
                      <c:pt idx="6">
                        <c:v>Avila Beach CSD</c:v>
                      </c:pt>
                      <c:pt idx="7">
                        <c:v>Santa Barbara County Zone 4 Lompoc</c:v>
                      </c:pt>
                      <c:pt idx="8">
                        <c:v>Cayucos SD</c:v>
                      </c:pt>
                      <c:pt idx="9">
                        <c:v>Santa Barbara County Zone 5</c:v>
                      </c:pt>
                      <c:pt idx="10">
                        <c:v>City of Atascadero</c:v>
                      </c:pt>
                      <c:pt idx="11">
                        <c:v>San Miguel</c:v>
                      </c:pt>
                      <c:pt idx="12">
                        <c:v>Santa Barbara County Zone 4 Santa Ynez</c:v>
                      </c:pt>
                      <c:pt idx="13">
                        <c:v>City of Morro Bay</c:v>
                      </c:pt>
                      <c:pt idx="14">
                        <c:v>Solvang</c:v>
                      </c:pt>
                      <c:pt idx="15">
                        <c:v>Goleta</c:v>
                      </c:pt>
                      <c:pt idx="16">
                        <c:v>Templeton</c:v>
                      </c:pt>
                      <c:pt idx="17">
                        <c:v>Los Osos CSD</c:v>
                      </c:pt>
                      <c:pt idx="18">
                        <c:v>Buellton</c:v>
                      </c:pt>
                      <c:pt idx="19">
                        <c:v>Cambria CSD</c:v>
                      </c:pt>
                      <c:pt idx="20">
                        <c:v>King City</c:v>
                      </c:pt>
                      <c:pt idx="21">
                        <c:v>Santa Barbara County Zone 2</c:v>
                      </c:pt>
                      <c:pt idx="22">
                        <c:v>City of Paso Robles</c:v>
                      </c:pt>
                      <c:pt idx="23">
                        <c:v>Santa Barbara County Zone 3</c:v>
                      </c:pt>
                      <c:pt idx="24">
                        <c:v>MRWMD</c:v>
                      </c:pt>
                      <c:pt idx="25">
                        <c:v>City of Santa Barbara</c:v>
                      </c:pt>
                      <c:pt idx="26">
                        <c:v>WM Area (Formerly Mid-State)</c:v>
                      </c:pt>
                      <c:pt idx="27">
                        <c:v>Santa Barbara County Zone 1</c:v>
                      </c:pt>
                      <c:pt idx="28">
                        <c:v>Santa Maria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102224.xlsx]Sheet1'!$H$5:$H$34</c15:sqref>
                        </c15:formulaRef>
                      </c:ext>
                    </c:extLst>
                    <c:numCache>
                      <c:formatCode>"$"#,##0.00</c:formatCode>
                      <c:ptCount val="29"/>
                      <c:pt idx="0">
                        <c:v>128.75</c:v>
                      </c:pt>
                      <c:pt idx="1">
                        <c:v>185.21</c:v>
                      </c:pt>
                      <c:pt idx="2">
                        <c:v>166.02</c:v>
                      </c:pt>
                      <c:pt idx="3">
                        <c:v>147.94999999999999</c:v>
                      </c:pt>
                      <c:pt idx="4">
                        <c:v>167.65</c:v>
                      </c:pt>
                      <c:pt idx="5">
                        <c:v>136.62</c:v>
                      </c:pt>
                      <c:pt idx="6">
                        <c:v>177.68</c:v>
                      </c:pt>
                      <c:pt idx="7">
                        <c:v>179.98</c:v>
                      </c:pt>
                      <c:pt idx="8">
                        <c:v>184.32</c:v>
                      </c:pt>
                      <c:pt idx="9">
                        <c:v>192.87</c:v>
                      </c:pt>
                      <c:pt idx="10">
                        <c:v>172.24</c:v>
                      </c:pt>
                      <c:pt idx="11">
                        <c:v>124.12</c:v>
                      </c:pt>
                      <c:pt idx="12">
                        <c:v>254.11</c:v>
                      </c:pt>
                      <c:pt idx="13">
                        <c:v>265.3</c:v>
                      </c:pt>
                      <c:pt idx="14">
                        <c:v>256.55</c:v>
                      </c:pt>
                      <c:pt idx="15">
                        <c:v>240.1</c:v>
                      </c:pt>
                      <c:pt idx="16">
                        <c:v>149.58000000000001</c:v>
                      </c:pt>
                      <c:pt idx="17">
                        <c:v>228.72</c:v>
                      </c:pt>
                      <c:pt idx="18">
                        <c:v>281.13</c:v>
                      </c:pt>
                      <c:pt idx="19">
                        <c:v>201.94</c:v>
                      </c:pt>
                      <c:pt idx="20">
                        <c:v>288</c:v>
                      </c:pt>
                      <c:pt idx="21">
                        <c:v>259.61</c:v>
                      </c:pt>
                      <c:pt idx="22">
                        <c:v>188.36</c:v>
                      </c:pt>
                      <c:pt idx="23">
                        <c:v>215.72</c:v>
                      </c:pt>
                      <c:pt idx="24">
                        <c:v>277.2</c:v>
                      </c:pt>
                      <c:pt idx="25">
                        <c:v>277.66000000000003</c:v>
                      </c:pt>
                      <c:pt idx="26">
                        <c:v>214.46</c:v>
                      </c:pt>
                      <c:pt idx="27">
                        <c:v>256.74</c:v>
                      </c:pt>
                      <c:pt idx="28">
                        <c:v>166.72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28FA-4455-8A56-3F00913E97C8}"/>
                  </c:ext>
                </c:extLst>
              </c15:ser>
            </c15:filteredBarSeries>
          </c:ext>
        </c:extLst>
      </c:barChart>
      <c:catAx>
        <c:axId val="161735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17352800"/>
        <c:crosses val="autoZero"/>
        <c:auto val="1"/>
        <c:lblAlgn val="ctr"/>
        <c:lblOffset val="100"/>
        <c:noMultiLvlLbl val="0"/>
      </c:catAx>
      <c:valAx>
        <c:axId val="161735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17351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53702239865334E-2"/>
          <c:y val="2.0800760627756702E-2"/>
          <c:w val="0.92725112389535047"/>
          <c:h val="0.621804491783916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'[SLO Rate Comparison 102224.xlsx]Sheet1'!$G$4</c:f>
              <c:strCache>
                <c:ptCount val="1"/>
                <c:pt idx="0">
                  <c:v>96 Gallon</c:v>
                </c:pt>
              </c:strCache>
              <c:extLst xmlns:c15="http://schemas.microsoft.com/office/drawing/2012/chart"/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'[SLO Rate Comparison 102224.xlsx]Sheet1'!$C$5:$C$34</c:f>
              <c:strCache>
                <c:ptCount val="29"/>
                <c:pt idx="0">
                  <c:v>Oceano CSD</c:v>
                </c:pt>
                <c:pt idx="1">
                  <c:v>San Luis Obispo</c:v>
                </c:pt>
                <c:pt idx="2">
                  <c:v>Pismo Beach</c:v>
                </c:pt>
                <c:pt idx="3">
                  <c:v>Grover Beach</c:v>
                </c:pt>
                <c:pt idx="4">
                  <c:v>Arroyo Grande</c:v>
                </c:pt>
                <c:pt idx="5">
                  <c:v>Nipomo CSD</c:v>
                </c:pt>
                <c:pt idx="6">
                  <c:v>Avila Beach CSD</c:v>
                </c:pt>
                <c:pt idx="7">
                  <c:v>Santa Barbara County Zone 4 Lompoc</c:v>
                </c:pt>
                <c:pt idx="8">
                  <c:v>Cayucos SD</c:v>
                </c:pt>
                <c:pt idx="9">
                  <c:v>Santa Barbara County Zone 5</c:v>
                </c:pt>
                <c:pt idx="10">
                  <c:v>City of Atascadero</c:v>
                </c:pt>
                <c:pt idx="11">
                  <c:v>San Miguel</c:v>
                </c:pt>
                <c:pt idx="12">
                  <c:v>Santa Barbara County Zone 4 Santa Ynez</c:v>
                </c:pt>
                <c:pt idx="13">
                  <c:v>City of Morro Bay</c:v>
                </c:pt>
                <c:pt idx="14">
                  <c:v>Solvang</c:v>
                </c:pt>
                <c:pt idx="15">
                  <c:v>Goleta</c:v>
                </c:pt>
                <c:pt idx="16">
                  <c:v>Templeton</c:v>
                </c:pt>
                <c:pt idx="17">
                  <c:v>Los Osos CSD</c:v>
                </c:pt>
                <c:pt idx="18">
                  <c:v>Buellton</c:v>
                </c:pt>
                <c:pt idx="19">
                  <c:v>Cambria CSD</c:v>
                </c:pt>
                <c:pt idx="20">
                  <c:v>King City</c:v>
                </c:pt>
                <c:pt idx="21">
                  <c:v>Santa Barbara County Zone 2</c:v>
                </c:pt>
                <c:pt idx="22">
                  <c:v>City of Paso Robles</c:v>
                </c:pt>
                <c:pt idx="23">
                  <c:v>Santa Barbara County Zone 3</c:v>
                </c:pt>
                <c:pt idx="24">
                  <c:v>MRWMD</c:v>
                </c:pt>
                <c:pt idx="25">
                  <c:v>City of Santa Barbara</c:v>
                </c:pt>
                <c:pt idx="26">
                  <c:v>WM Area (Formerly Mid-State)</c:v>
                </c:pt>
                <c:pt idx="27">
                  <c:v>Santa Barbara County Zone 1</c:v>
                </c:pt>
                <c:pt idx="28">
                  <c:v>Santa Maria</c:v>
                </c:pt>
              </c:strCache>
              <c:extLst xmlns:c15="http://schemas.microsoft.com/office/drawing/2012/chart"/>
            </c:strRef>
          </c:cat>
          <c:val>
            <c:numRef>
              <c:f>'[SLO Rate Comparison 102224.xlsx]Sheet1'!$G$5:$G$34</c:f>
              <c:numCache>
                <c:formatCode>"$"#,##0.00</c:formatCode>
                <c:ptCount val="29"/>
                <c:pt idx="0">
                  <c:v>57.39</c:v>
                </c:pt>
                <c:pt idx="1">
                  <c:v>70.59</c:v>
                </c:pt>
                <c:pt idx="2">
                  <c:v>71.33</c:v>
                </c:pt>
                <c:pt idx="3">
                  <c:v>41.23</c:v>
                </c:pt>
                <c:pt idx="4">
                  <c:v>43.73</c:v>
                </c:pt>
                <c:pt idx="5">
                  <c:v>51.81</c:v>
                </c:pt>
                <c:pt idx="6">
                  <c:v>65.239999999999995</c:v>
                </c:pt>
                <c:pt idx="7">
                  <c:v>40.700000000000003</c:v>
                </c:pt>
                <c:pt idx="8">
                  <c:v>44.48</c:v>
                </c:pt>
                <c:pt idx="9">
                  <c:v>42.46</c:v>
                </c:pt>
                <c:pt idx="10">
                  <c:v>66.349999999999994</c:v>
                </c:pt>
                <c:pt idx="11">
                  <c:v>72.88</c:v>
                </c:pt>
                <c:pt idx="12">
                  <c:v>50.77</c:v>
                </c:pt>
                <c:pt idx="13">
                  <c:v>106.63</c:v>
                </c:pt>
                <c:pt idx="14">
                  <c:v>54.69</c:v>
                </c:pt>
                <c:pt idx="15">
                  <c:v>48.35</c:v>
                </c:pt>
                <c:pt idx="16">
                  <c:v>60.41</c:v>
                </c:pt>
                <c:pt idx="17">
                  <c:v>64.959999999999994</c:v>
                </c:pt>
                <c:pt idx="18">
                  <c:v>56.38</c:v>
                </c:pt>
                <c:pt idx="19">
                  <c:v>124.55</c:v>
                </c:pt>
                <c:pt idx="20">
                  <c:v>63.52</c:v>
                </c:pt>
                <c:pt idx="21">
                  <c:v>65.92</c:v>
                </c:pt>
                <c:pt idx="22">
                  <c:v>63.59</c:v>
                </c:pt>
                <c:pt idx="23">
                  <c:v>57.75</c:v>
                </c:pt>
                <c:pt idx="24">
                  <c:v>91.2</c:v>
                </c:pt>
                <c:pt idx="25">
                  <c:v>71.38</c:v>
                </c:pt>
                <c:pt idx="26">
                  <c:v>93.84</c:v>
                </c:pt>
                <c:pt idx="27">
                  <c:v>69.25</c:v>
                </c:pt>
                <c:pt idx="28">
                  <c:v>47.87</c:v>
                </c:pt>
              </c:numCache>
              <c:extLst xmlns:c15="http://schemas.microsoft.com/office/drawing/2012/chart"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1599-4387-854A-32EA46BDD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7351360"/>
        <c:axId val="16173528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'[SLO Rate Comparison 102224.xlsx]Sheet1'!$E$4</c15:sqref>
                        </c15:formulaRef>
                      </c:ext>
                    </c:extLst>
                    <c:strCache>
                      <c:ptCount val="1"/>
                      <c:pt idx="0">
                        <c:v>32 Gallon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'[SLO Rate Comparison 102224.xlsx]Sheet1'!$C$5:$C$34</c15:sqref>
                        </c15:formulaRef>
                      </c:ext>
                    </c:extLst>
                    <c:strCache>
                      <c:ptCount val="29"/>
                      <c:pt idx="0">
                        <c:v>Oceano CSD</c:v>
                      </c:pt>
                      <c:pt idx="1">
                        <c:v>San Luis Obispo</c:v>
                      </c:pt>
                      <c:pt idx="2">
                        <c:v>Pismo Beach</c:v>
                      </c:pt>
                      <c:pt idx="3">
                        <c:v>Grover Beach</c:v>
                      </c:pt>
                      <c:pt idx="4">
                        <c:v>Arroyo Grande</c:v>
                      </c:pt>
                      <c:pt idx="5">
                        <c:v>Nipomo CSD</c:v>
                      </c:pt>
                      <c:pt idx="6">
                        <c:v>Avila Beach CSD</c:v>
                      </c:pt>
                      <c:pt idx="7">
                        <c:v>Santa Barbara County Zone 4 Lompoc</c:v>
                      </c:pt>
                      <c:pt idx="8">
                        <c:v>Cayucos SD</c:v>
                      </c:pt>
                      <c:pt idx="9">
                        <c:v>Santa Barbara County Zone 5</c:v>
                      </c:pt>
                      <c:pt idx="10">
                        <c:v>City of Atascadero</c:v>
                      </c:pt>
                      <c:pt idx="11">
                        <c:v>San Miguel</c:v>
                      </c:pt>
                      <c:pt idx="12">
                        <c:v>Santa Barbara County Zone 4 Santa Ynez</c:v>
                      </c:pt>
                      <c:pt idx="13">
                        <c:v>City of Morro Bay</c:v>
                      </c:pt>
                      <c:pt idx="14">
                        <c:v>Solvang</c:v>
                      </c:pt>
                      <c:pt idx="15">
                        <c:v>Goleta</c:v>
                      </c:pt>
                      <c:pt idx="16">
                        <c:v>Templeton</c:v>
                      </c:pt>
                      <c:pt idx="17">
                        <c:v>Los Osos CSD</c:v>
                      </c:pt>
                      <c:pt idx="18">
                        <c:v>Buellton</c:v>
                      </c:pt>
                      <c:pt idx="19">
                        <c:v>Cambria CSD</c:v>
                      </c:pt>
                      <c:pt idx="20">
                        <c:v>King City</c:v>
                      </c:pt>
                      <c:pt idx="21">
                        <c:v>Santa Barbara County Zone 2</c:v>
                      </c:pt>
                      <c:pt idx="22">
                        <c:v>City of Paso Robles</c:v>
                      </c:pt>
                      <c:pt idx="23">
                        <c:v>Santa Barbara County Zone 3</c:v>
                      </c:pt>
                      <c:pt idx="24">
                        <c:v>MRWMD</c:v>
                      </c:pt>
                      <c:pt idx="25">
                        <c:v>City of Santa Barbara</c:v>
                      </c:pt>
                      <c:pt idx="26">
                        <c:v>WM Area (Formerly Mid-State)</c:v>
                      </c:pt>
                      <c:pt idx="27">
                        <c:v>Santa Barbara County Zone 1</c:v>
                      </c:pt>
                      <c:pt idx="28">
                        <c:v>Santa Maria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'[SLO Rate Comparison 102224.xlsx]Sheet1'!$E$5:$E$34</c15:sqref>
                        </c15:formulaRef>
                      </c:ext>
                    </c:extLst>
                    <c:numCache>
                      <c:formatCode>"$"#,##0.00</c:formatCode>
                      <c:ptCount val="29"/>
                      <c:pt idx="0">
                        <c:v>20.37</c:v>
                      </c:pt>
                      <c:pt idx="1">
                        <c:v>23.53</c:v>
                      </c:pt>
                      <c:pt idx="2">
                        <c:v>23.76</c:v>
                      </c:pt>
                      <c:pt idx="3">
                        <c:v>24.23</c:v>
                      </c:pt>
                      <c:pt idx="4">
                        <c:v>27.33</c:v>
                      </c:pt>
                      <c:pt idx="5">
                        <c:v>27.57</c:v>
                      </c:pt>
                      <c:pt idx="6">
                        <c:v>28.31</c:v>
                      </c:pt>
                      <c:pt idx="7">
                        <c:v>31.41</c:v>
                      </c:pt>
                      <c:pt idx="8">
                        <c:v>32.6</c:v>
                      </c:pt>
                      <c:pt idx="9">
                        <c:v>33.03</c:v>
                      </c:pt>
                      <c:pt idx="10">
                        <c:v>33.67</c:v>
                      </c:pt>
                      <c:pt idx="11">
                        <c:v>34.130000000000003</c:v>
                      </c:pt>
                      <c:pt idx="12">
                        <c:v>34.33</c:v>
                      </c:pt>
                      <c:pt idx="13">
                        <c:v>35.54</c:v>
                      </c:pt>
                      <c:pt idx="14">
                        <c:v>36.28</c:v>
                      </c:pt>
                      <c:pt idx="15">
                        <c:v>37.39</c:v>
                      </c:pt>
                      <c:pt idx="16">
                        <c:v>38.729999999999997</c:v>
                      </c:pt>
                      <c:pt idx="17">
                        <c:v>39.450000000000003</c:v>
                      </c:pt>
                      <c:pt idx="18">
                        <c:v>40.51</c:v>
                      </c:pt>
                      <c:pt idx="19">
                        <c:v>41.52</c:v>
                      </c:pt>
                      <c:pt idx="20">
                        <c:v>42.83</c:v>
                      </c:pt>
                      <c:pt idx="21">
                        <c:v>43.25</c:v>
                      </c:pt>
                      <c:pt idx="22">
                        <c:v>43.32</c:v>
                      </c:pt>
                      <c:pt idx="23">
                        <c:v>45.22</c:v>
                      </c:pt>
                      <c:pt idx="24">
                        <c:v>46.54</c:v>
                      </c:pt>
                      <c:pt idx="25">
                        <c:v>48.26</c:v>
                      </c:pt>
                      <c:pt idx="26">
                        <c:v>48.72</c:v>
                      </c:pt>
                      <c:pt idx="27">
                        <c:v>56.6</c:v>
                      </c:pt>
                      <c:pt idx="28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1599-4387-854A-32EA46BDD726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102224.xlsx]Sheet1'!$F$4</c15:sqref>
                        </c15:formulaRef>
                      </c:ext>
                    </c:extLst>
                    <c:strCache>
                      <c:ptCount val="1"/>
                      <c:pt idx="0">
                        <c:v>64 Gallon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102224.xlsx]Sheet1'!$C$5:$C$34</c15:sqref>
                        </c15:formulaRef>
                      </c:ext>
                    </c:extLst>
                    <c:strCache>
                      <c:ptCount val="29"/>
                      <c:pt idx="0">
                        <c:v>Oceano CSD</c:v>
                      </c:pt>
                      <c:pt idx="1">
                        <c:v>San Luis Obispo</c:v>
                      </c:pt>
                      <c:pt idx="2">
                        <c:v>Pismo Beach</c:v>
                      </c:pt>
                      <c:pt idx="3">
                        <c:v>Grover Beach</c:v>
                      </c:pt>
                      <c:pt idx="4">
                        <c:v>Arroyo Grande</c:v>
                      </c:pt>
                      <c:pt idx="5">
                        <c:v>Nipomo CSD</c:v>
                      </c:pt>
                      <c:pt idx="6">
                        <c:v>Avila Beach CSD</c:v>
                      </c:pt>
                      <c:pt idx="7">
                        <c:v>Santa Barbara County Zone 4 Lompoc</c:v>
                      </c:pt>
                      <c:pt idx="8">
                        <c:v>Cayucos SD</c:v>
                      </c:pt>
                      <c:pt idx="9">
                        <c:v>Santa Barbara County Zone 5</c:v>
                      </c:pt>
                      <c:pt idx="10">
                        <c:v>City of Atascadero</c:v>
                      </c:pt>
                      <c:pt idx="11">
                        <c:v>San Miguel</c:v>
                      </c:pt>
                      <c:pt idx="12">
                        <c:v>Santa Barbara County Zone 4 Santa Ynez</c:v>
                      </c:pt>
                      <c:pt idx="13">
                        <c:v>City of Morro Bay</c:v>
                      </c:pt>
                      <c:pt idx="14">
                        <c:v>Solvang</c:v>
                      </c:pt>
                      <c:pt idx="15">
                        <c:v>Goleta</c:v>
                      </c:pt>
                      <c:pt idx="16">
                        <c:v>Templeton</c:v>
                      </c:pt>
                      <c:pt idx="17">
                        <c:v>Los Osos CSD</c:v>
                      </c:pt>
                      <c:pt idx="18">
                        <c:v>Buellton</c:v>
                      </c:pt>
                      <c:pt idx="19">
                        <c:v>Cambria CSD</c:v>
                      </c:pt>
                      <c:pt idx="20">
                        <c:v>King City</c:v>
                      </c:pt>
                      <c:pt idx="21">
                        <c:v>Santa Barbara County Zone 2</c:v>
                      </c:pt>
                      <c:pt idx="22">
                        <c:v>City of Paso Robles</c:v>
                      </c:pt>
                      <c:pt idx="23">
                        <c:v>Santa Barbara County Zone 3</c:v>
                      </c:pt>
                      <c:pt idx="24">
                        <c:v>MRWMD</c:v>
                      </c:pt>
                      <c:pt idx="25">
                        <c:v>City of Santa Barbara</c:v>
                      </c:pt>
                      <c:pt idx="26">
                        <c:v>WM Area (Formerly Mid-State)</c:v>
                      </c:pt>
                      <c:pt idx="27">
                        <c:v>Santa Barbara County Zone 1</c:v>
                      </c:pt>
                      <c:pt idx="28">
                        <c:v>Santa Maria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102224.xlsx]Sheet1'!$F$5:$F$34</c15:sqref>
                        </c15:formulaRef>
                      </c:ext>
                    </c:extLst>
                    <c:numCache>
                      <c:formatCode>"$"#,##0.00</c:formatCode>
                      <c:ptCount val="29"/>
                      <c:pt idx="0">
                        <c:v>29.31</c:v>
                      </c:pt>
                      <c:pt idx="1">
                        <c:v>47.06</c:v>
                      </c:pt>
                      <c:pt idx="2">
                        <c:v>47.56</c:v>
                      </c:pt>
                      <c:pt idx="3">
                        <c:v>32.74</c:v>
                      </c:pt>
                      <c:pt idx="4">
                        <c:v>35.520000000000003</c:v>
                      </c:pt>
                      <c:pt idx="5">
                        <c:v>39.520000000000003</c:v>
                      </c:pt>
                      <c:pt idx="6">
                        <c:v>46.78</c:v>
                      </c:pt>
                      <c:pt idx="7">
                        <c:v>36.130000000000003</c:v>
                      </c:pt>
                      <c:pt idx="8">
                        <c:v>38.520000000000003</c:v>
                      </c:pt>
                      <c:pt idx="9">
                        <c:v>37.840000000000003</c:v>
                      </c:pt>
                      <c:pt idx="10">
                        <c:v>52.8</c:v>
                      </c:pt>
                      <c:pt idx="11">
                        <c:v>53.8</c:v>
                      </c:pt>
                      <c:pt idx="12">
                        <c:v>42.62</c:v>
                      </c:pt>
                      <c:pt idx="13">
                        <c:v>71.069999999999993</c:v>
                      </c:pt>
                      <c:pt idx="14">
                        <c:v>45.2</c:v>
                      </c:pt>
                      <c:pt idx="15">
                        <c:v>41.88</c:v>
                      </c:pt>
                      <c:pt idx="16">
                        <c:v>54.63</c:v>
                      </c:pt>
                      <c:pt idx="17">
                        <c:v>60.57</c:v>
                      </c:pt>
                      <c:pt idx="18">
                        <c:v>48.4</c:v>
                      </c:pt>
                      <c:pt idx="19">
                        <c:v>83.03</c:v>
                      </c:pt>
                      <c:pt idx="20">
                        <c:v>53.68</c:v>
                      </c:pt>
                      <c:pt idx="21">
                        <c:v>54.66</c:v>
                      </c:pt>
                      <c:pt idx="22">
                        <c:v>57.42</c:v>
                      </c:pt>
                      <c:pt idx="23">
                        <c:v>51.52</c:v>
                      </c:pt>
                      <c:pt idx="24">
                        <c:v>72.92</c:v>
                      </c:pt>
                      <c:pt idx="25">
                        <c:v>59.82</c:v>
                      </c:pt>
                      <c:pt idx="26">
                        <c:v>71.31</c:v>
                      </c:pt>
                      <c:pt idx="27">
                        <c:v>62.86</c:v>
                      </c:pt>
                      <c:pt idx="28">
                        <c:v>38.74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599-4387-854A-32EA46BDD726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102224.xlsx]Sheet1'!$H$4</c15:sqref>
                        </c15:formulaRef>
                      </c:ext>
                    </c:extLst>
                    <c:strCache>
                      <c:ptCount val="1"/>
                      <c:pt idx="0">
                        <c:v>2 CY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102224.xlsx]Sheet1'!$C$5:$C$34</c15:sqref>
                        </c15:formulaRef>
                      </c:ext>
                    </c:extLst>
                    <c:strCache>
                      <c:ptCount val="29"/>
                      <c:pt idx="0">
                        <c:v>Oceano CSD</c:v>
                      </c:pt>
                      <c:pt idx="1">
                        <c:v>San Luis Obispo</c:v>
                      </c:pt>
                      <c:pt idx="2">
                        <c:v>Pismo Beach</c:v>
                      </c:pt>
                      <c:pt idx="3">
                        <c:v>Grover Beach</c:v>
                      </c:pt>
                      <c:pt idx="4">
                        <c:v>Arroyo Grande</c:v>
                      </c:pt>
                      <c:pt idx="5">
                        <c:v>Nipomo CSD</c:v>
                      </c:pt>
                      <c:pt idx="6">
                        <c:v>Avila Beach CSD</c:v>
                      </c:pt>
                      <c:pt idx="7">
                        <c:v>Santa Barbara County Zone 4 Lompoc</c:v>
                      </c:pt>
                      <c:pt idx="8">
                        <c:v>Cayucos SD</c:v>
                      </c:pt>
                      <c:pt idx="9">
                        <c:v>Santa Barbara County Zone 5</c:v>
                      </c:pt>
                      <c:pt idx="10">
                        <c:v>City of Atascadero</c:v>
                      </c:pt>
                      <c:pt idx="11">
                        <c:v>San Miguel</c:v>
                      </c:pt>
                      <c:pt idx="12">
                        <c:v>Santa Barbara County Zone 4 Santa Ynez</c:v>
                      </c:pt>
                      <c:pt idx="13">
                        <c:v>City of Morro Bay</c:v>
                      </c:pt>
                      <c:pt idx="14">
                        <c:v>Solvang</c:v>
                      </c:pt>
                      <c:pt idx="15">
                        <c:v>Goleta</c:v>
                      </c:pt>
                      <c:pt idx="16">
                        <c:v>Templeton</c:v>
                      </c:pt>
                      <c:pt idx="17">
                        <c:v>Los Osos CSD</c:v>
                      </c:pt>
                      <c:pt idx="18">
                        <c:v>Buellton</c:v>
                      </c:pt>
                      <c:pt idx="19">
                        <c:v>Cambria CSD</c:v>
                      </c:pt>
                      <c:pt idx="20">
                        <c:v>King City</c:v>
                      </c:pt>
                      <c:pt idx="21">
                        <c:v>Santa Barbara County Zone 2</c:v>
                      </c:pt>
                      <c:pt idx="22">
                        <c:v>City of Paso Robles</c:v>
                      </c:pt>
                      <c:pt idx="23">
                        <c:v>Santa Barbara County Zone 3</c:v>
                      </c:pt>
                      <c:pt idx="24">
                        <c:v>MRWMD</c:v>
                      </c:pt>
                      <c:pt idx="25">
                        <c:v>City of Santa Barbara</c:v>
                      </c:pt>
                      <c:pt idx="26">
                        <c:v>WM Area (Formerly Mid-State)</c:v>
                      </c:pt>
                      <c:pt idx="27">
                        <c:v>Santa Barbara County Zone 1</c:v>
                      </c:pt>
                      <c:pt idx="28">
                        <c:v>Santa Maria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102224.xlsx]Sheet1'!$H$5:$H$34</c15:sqref>
                        </c15:formulaRef>
                      </c:ext>
                    </c:extLst>
                    <c:numCache>
                      <c:formatCode>"$"#,##0.00</c:formatCode>
                      <c:ptCount val="29"/>
                      <c:pt idx="0">
                        <c:v>128.75</c:v>
                      </c:pt>
                      <c:pt idx="1">
                        <c:v>185.21</c:v>
                      </c:pt>
                      <c:pt idx="2">
                        <c:v>166.02</c:v>
                      </c:pt>
                      <c:pt idx="3">
                        <c:v>147.94999999999999</c:v>
                      </c:pt>
                      <c:pt idx="4">
                        <c:v>167.65</c:v>
                      </c:pt>
                      <c:pt idx="5">
                        <c:v>136.62</c:v>
                      </c:pt>
                      <c:pt idx="6">
                        <c:v>177.68</c:v>
                      </c:pt>
                      <c:pt idx="7">
                        <c:v>179.98</c:v>
                      </c:pt>
                      <c:pt idx="8">
                        <c:v>184.32</c:v>
                      </c:pt>
                      <c:pt idx="9">
                        <c:v>192.87</c:v>
                      </c:pt>
                      <c:pt idx="10">
                        <c:v>172.24</c:v>
                      </c:pt>
                      <c:pt idx="11">
                        <c:v>124.12</c:v>
                      </c:pt>
                      <c:pt idx="12">
                        <c:v>254.11</c:v>
                      </c:pt>
                      <c:pt idx="13">
                        <c:v>265.3</c:v>
                      </c:pt>
                      <c:pt idx="14">
                        <c:v>256.55</c:v>
                      </c:pt>
                      <c:pt idx="15">
                        <c:v>240.1</c:v>
                      </c:pt>
                      <c:pt idx="16">
                        <c:v>149.58000000000001</c:v>
                      </c:pt>
                      <c:pt idx="17">
                        <c:v>228.72</c:v>
                      </c:pt>
                      <c:pt idx="18">
                        <c:v>281.13</c:v>
                      </c:pt>
                      <c:pt idx="19">
                        <c:v>201.94</c:v>
                      </c:pt>
                      <c:pt idx="20">
                        <c:v>288</c:v>
                      </c:pt>
                      <c:pt idx="21">
                        <c:v>259.61</c:v>
                      </c:pt>
                      <c:pt idx="22">
                        <c:v>188.36</c:v>
                      </c:pt>
                      <c:pt idx="23">
                        <c:v>215.72</c:v>
                      </c:pt>
                      <c:pt idx="24">
                        <c:v>277.2</c:v>
                      </c:pt>
                      <c:pt idx="25">
                        <c:v>277.66000000000003</c:v>
                      </c:pt>
                      <c:pt idx="26">
                        <c:v>214.46</c:v>
                      </c:pt>
                      <c:pt idx="27">
                        <c:v>256.74</c:v>
                      </c:pt>
                      <c:pt idx="28">
                        <c:v>166.72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1599-4387-854A-32EA46BDD726}"/>
                  </c:ext>
                </c:extLst>
              </c15:ser>
            </c15:filteredBarSeries>
          </c:ext>
        </c:extLst>
      </c:barChart>
      <c:catAx>
        <c:axId val="161735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17352800"/>
        <c:crosses val="autoZero"/>
        <c:auto val="1"/>
        <c:lblAlgn val="ctr"/>
        <c:lblOffset val="100"/>
        <c:noMultiLvlLbl val="0"/>
      </c:catAx>
      <c:valAx>
        <c:axId val="161735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17351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53702239865334E-2"/>
          <c:y val="2.0800760627756702E-2"/>
          <c:w val="0.92725112389535047"/>
          <c:h val="0.62180449178391695"/>
        </c:manualLayout>
      </c:layout>
      <c:barChart>
        <c:barDir val="col"/>
        <c:grouping val="clustered"/>
        <c:varyColors val="0"/>
        <c:ser>
          <c:idx val="3"/>
          <c:order val="3"/>
          <c:tx>
            <c:strRef>
              <c:f>'[SLO Rate Comparison 102224.xlsx]Sheet1'!$H$4</c:f>
              <c:strCache>
                <c:ptCount val="1"/>
                <c:pt idx="0">
                  <c:v>2 CY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'[SLO Rate Comparison 102224.xlsx]Sheet1'!$C$5:$C$34</c:f>
              <c:strCache>
                <c:ptCount val="29"/>
                <c:pt idx="0">
                  <c:v>Oceano CSD</c:v>
                </c:pt>
                <c:pt idx="1">
                  <c:v>San Luis Obispo</c:v>
                </c:pt>
                <c:pt idx="2">
                  <c:v>Pismo Beach</c:v>
                </c:pt>
                <c:pt idx="3">
                  <c:v>Grover Beach</c:v>
                </c:pt>
                <c:pt idx="4">
                  <c:v>Arroyo Grande</c:v>
                </c:pt>
                <c:pt idx="5">
                  <c:v>Nipomo CSD</c:v>
                </c:pt>
                <c:pt idx="6">
                  <c:v>Avila Beach CSD</c:v>
                </c:pt>
                <c:pt idx="7">
                  <c:v>Santa Barbara County Zone 4 Lompoc</c:v>
                </c:pt>
                <c:pt idx="8">
                  <c:v>Cayucos SD</c:v>
                </c:pt>
                <c:pt idx="9">
                  <c:v>Santa Barbara County Zone 5</c:v>
                </c:pt>
                <c:pt idx="10">
                  <c:v>City of Atascadero</c:v>
                </c:pt>
                <c:pt idx="11">
                  <c:v>San Miguel</c:v>
                </c:pt>
                <c:pt idx="12">
                  <c:v>Santa Barbara County Zone 4 Santa Ynez</c:v>
                </c:pt>
                <c:pt idx="13">
                  <c:v>City of Morro Bay</c:v>
                </c:pt>
                <c:pt idx="14">
                  <c:v>Solvang</c:v>
                </c:pt>
                <c:pt idx="15">
                  <c:v>Goleta</c:v>
                </c:pt>
                <c:pt idx="16">
                  <c:v>Templeton</c:v>
                </c:pt>
                <c:pt idx="17">
                  <c:v>Los Osos CSD</c:v>
                </c:pt>
                <c:pt idx="18">
                  <c:v>Buellton</c:v>
                </c:pt>
                <c:pt idx="19">
                  <c:v>Cambria CSD</c:v>
                </c:pt>
                <c:pt idx="20">
                  <c:v>King City</c:v>
                </c:pt>
                <c:pt idx="21">
                  <c:v>Santa Barbara County Zone 2</c:v>
                </c:pt>
                <c:pt idx="22">
                  <c:v>City of Paso Robles</c:v>
                </c:pt>
                <c:pt idx="23">
                  <c:v>Santa Barbara County Zone 3</c:v>
                </c:pt>
                <c:pt idx="24">
                  <c:v>MRWMD</c:v>
                </c:pt>
                <c:pt idx="25">
                  <c:v>City of Santa Barbara</c:v>
                </c:pt>
                <c:pt idx="26">
                  <c:v>WM Area (Formerly Mid-State)</c:v>
                </c:pt>
                <c:pt idx="27">
                  <c:v>Santa Barbara County Zone 1</c:v>
                </c:pt>
                <c:pt idx="28">
                  <c:v>Santa Maria</c:v>
                </c:pt>
              </c:strCache>
            </c:strRef>
          </c:cat>
          <c:val>
            <c:numRef>
              <c:f>'[SLO Rate Comparison 102224.xlsx]Sheet1'!$H$5:$H$34</c:f>
              <c:numCache>
                <c:formatCode>"$"#,##0.00</c:formatCode>
                <c:ptCount val="29"/>
                <c:pt idx="0">
                  <c:v>128.75</c:v>
                </c:pt>
                <c:pt idx="1">
                  <c:v>185.21</c:v>
                </c:pt>
                <c:pt idx="2">
                  <c:v>166.02</c:v>
                </c:pt>
                <c:pt idx="3">
                  <c:v>147.94999999999999</c:v>
                </c:pt>
                <c:pt idx="4">
                  <c:v>167.65</c:v>
                </c:pt>
                <c:pt idx="5">
                  <c:v>136.62</c:v>
                </c:pt>
                <c:pt idx="6">
                  <c:v>177.68</c:v>
                </c:pt>
                <c:pt idx="7">
                  <c:v>179.98</c:v>
                </c:pt>
                <c:pt idx="8">
                  <c:v>184.32</c:v>
                </c:pt>
                <c:pt idx="9">
                  <c:v>192.87</c:v>
                </c:pt>
                <c:pt idx="10">
                  <c:v>172.24</c:v>
                </c:pt>
                <c:pt idx="11">
                  <c:v>124.12</c:v>
                </c:pt>
                <c:pt idx="12">
                  <c:v>254.11</c:v>
                </c:pt>
                <c:pt idx="13">
                  <c:v>265.3</c:v>
                </c:pt>
                <c:pt idx="14">
                  <c:v>256.55</c:v>
                </c:pt>
                <c:pt idx="15">
                  <c:v>240.1</c:v>
                </c:pt>
                <c:pt idx="16">
                  <c:v>149.58000000000001</c:v>
                </c:pt>
                <c:pt idx="17">
                  <c:v>228.72</c:v>
                </c:pt>
                <c:pt idx="18">
                  <c:v>281.13</c:v>
                </c:pt>
                <c:pt idx="19">
                  <c:v>201.94</c:v>
                </c:pt>
                <c:pt idx="20">
                  <c:v>288</c:v>
                </c:pt>
                <c:pt idx="21">
                  <c:v>259.61</c:v>
                </c:pt>
                <c:pt idx="22">
                  <c:v>188.36</c:v>
                </c:pt>
                <c:pt idx="23">
                  <c:v>215.72</c:v>
                </c:pt>
                <c:pt idx="24">
                  <c:v>277.2</c:v>
                </c:pt>
                <c:pt idx="25">
                  <c:v>277.66000000000003</c:v>
                </c:pt>
                <c:pt idx="26">
                  <c:v>214.46</c:v>
                </c:pt>
                <c:pt idx="27">
                  <c:v>256.74</c:v>
                </c:pt>
                <c:pt idx="28">
                  <c:v>166.72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4B-4E84-B91F-EE9ADAA736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7351360"/>
        <c:axId val="16173528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'[SLO Rate Comparison 102224.xlsx]Sheet1'!$E$4</c15:sqref>
                        </c15:formulaRef>
                      </c:ext>
                    </c:extLst>
                    <c:strCache>
                      <c:ptCount val="1"/>
                      <c:pt idx="0">
                        <c:v>32 Gallon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'[SLO Rate Comparison 102224.xlsx]Sheet1'!$C$5:$C$34</c15:sqref>
                        </c15:formulaRef>
                      </c:ext>
                    </c:extLst>
                    <c:strCache>
                      <c:ptCount val="29"/>
                      <c:pt idx="0">
                        <c:v>Oceano CSD</c:v>
                      </c:pt>
                      <c:pt idx="1">
                        <c:v>San Luis Obispo</c:v>
                      </c:pt>
                      <c:pt idx="2">
                        <c:v>Pismo Beach</c:v>
                      </c:pt>
                      <c:pt idx="3">
                        <c:v>Grover Beach</c:v>
                      </c:pt>
                      <c:pt idx="4">
                        <c:v>Arroyo Grande</c:v>
                      </c:pt>
                      <c:pt idx="5">
                        <c:v>Nipomo CSD</c:v>
                      </c:pt>
                      <c:pt idx="6">
                        <c:v>Avila Beach CSD</c:v>
                      </c:pt>
                      <c:pt idx="7">
                        <c:v>Santa Barbara County Zone 4 Lompoc</c:v>
                      </c:pt>
                      <c:pt idx="8">
                        <c:v>Cayucos SD</c:v>
                      </c:pt>
                      <c:pt idx="9">
                        <c:v>Santa Barbara County Zone 5</c:v>
                      </c:pt>
                      <c:pt idx="10">
                        <c:v>City of Atascadero</c:v>
                      </c:pt>
                      <c:pt idx="11">
                        <c:v>San Miguel</c:v>
                      </c:pt>
                      <c:pt idx="12">
                        <c:v>Santa Barbara County Zone 4 Santa Ynez</c:v>
                      </c:pt>
                      <c:pt idx="13">
                        <c:v>City of Morro Bay</c:v>
                      </c:pt>
                      <c:pt idx="14">
                        <c:v>Solvang</c:v>
                      </c:pt>
                      <c:pt idx="15">
                        <c:v>Goleta</c:v>
                      </c:pt>
                      <c:pt idx="16">
                        <c:v>Templeton</c:v>
                      </c:pt>
                      <c:pt idx="17">
                        <c:v>Los Osos CSD</c:v>
                      </c:pt>
                      <c:pt idx="18">
                        <c:v>Buellton</c:v>
                      </c:pt>
                      <c:pt idx="19">
                        <c:v>Cambria CSD</c:v>
                      </c:pt>
                      <c:pt idx="20">
                        <c:v>King City</c:v>
                      </c:pt>
                      <c:pt idx="21">
                        <c:v>Santa Barbara County Zone 2</c:v>
                      </c:pt>
                      <c:pt idx="22">
                        <c:v>City of Paso Robles</c:v>
                      </c:pt>
                      <c:pt idx="23">
                        <c:v>Santa Barbara County Zone 3</c:v>
                      </c:pt>
                      <c:pt idx="24">
                        <c:v>MRWMD</c:v>
                      </c:pt>
                      <c:pt idx="25">
                        <c:v>City of Santa Barbara</c:v>
                      </c:pt>
                      <c:pt idx="26">
                        <c:v>WM Area (Formerly Mid-State)</c:v>
                      </c:pt>
                      <c:pt idx="27">
                        <c:v>Santa Barbara County Zone 1</c:v>
                      </c:pt>
                      <c:pt idx="28">
                        <c:v>Santa Maria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'[SLO Rate Comparison 102224.xlsx]Sheet1'!$E$5:$E$34</c15:sqref>
                        </c15:formulaRef>
                      </c:ext>
                    </c:extLst>
                    <c:numCache>
                      <c:formatCode>"$"#,##0.00</c:formatCode>
                      <c:ptCount val="29"/>
                      <c:pt idx="0">
                        <c:v>20.37</c:v>
                      </c:pt>
                      <c:pt idx="1">
                        <c:v>23.53</c:v>
                      </c:pt>
                      <c:pt idx="2">
                        <c:v>23.76</c:v>
                      </c:pt>
                      <c:pt idx="3">
                        <c:v>24.23</c:v>
                      </c:pt>
                      <c:pt idx="4">
                        <c:v>27.33</c:v>
                      </c:pt>
                      <c:pt idx="5">
                        <c:v>27.57</c:v>
                      </c:pt>
                      <c:pt idx="6">
                        <c:v>28.31</c:v>
                      </c:pt>
                      <c:pt idx="7">
                        <c:v>31.41</c:v>
                      </c:pt>
                      <c:pt idx="8">
                        <c:v>32.6</c:v>
                      </c:pt>
                      <c:pt idx="9">
                        <c:v>33.03</c:v>
                      </c:pt>
                      <c:pt idx="10">
                        <c:v>33.67</c:v>
                      </c:pt>
                      <c:pt idx="11">
                        <c:v>34.130000000000003</c:v>
                      </c:pt>
                      <c:pt idx="12">
                        <c:v>34.33</c:v>
                      </c:pt>
                      <c:pt idx="13">
                        <c:v>35.54</c:v>
                      </c:pt>
                      <c:pt idx="14">
                        <c:v>36.28</c:v>
                      </c:pt>
                      <c:pt idx="15">
                        <c:v>37.39</c:v>
                      </c:pt>
                      <c:pt idx="16">
                        <c:v>38.729999999999997</c:v>
                      </c:pt>
                      <c:pt idx="17">
                        <c:v>39.450000000000003</c:v>
                      </c:pt>
                      <c:pt idx="18">
                        <c:v>40.51</c:v>
                      </c:pt>
                      <c:pt idx="19">
                        <c:v>41.52</c:v>
                      </c:pt>
                      <c:pt idx="20">
                        <c:v>42.83</c:v>
                      </c:pt>
                      <c:pt idx="21">
                        <c:v>43.25</c:v>
                      </c:pt>
                      <c:pt idx="22">
                        <c:v>43.32</c:v>
                      </c:pt>
                      <c:pt idx="23">
                        <c:v>45.22</c:v>
                      </c:pt>
                      <c:pt idx="24">
                        <c:v>46.54</c:v>
                      </c:pt>
                      <c:pt idx="25">
                        <c:v>48.26</c:v>
                      </c:pt>
                      <c:pt idx="26">
                        <c:v>48.72</c:v>
                      </c:pt>
                      <c:pt idx="27">
                        <c:v>56.6</c:v>
                      </c:pt>
                      <c:pt idx="28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3C4B-4E84-B91F-EE9ADAA7366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102224.xlsx]Sheet1'!$F$4</c15:sqref>
                        </c15:formulaRef>
                      </c:ext>
                    </c:extLst>
                    <c:strCache>
                      <c:ptCount val="1"/>
                      <c:pt idx="0">
                        <c:v>64 Gallon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102224.xlsx]Sheet1'!$C$5:$C$34</c15:sqref>
                        </c15:formulaRef>
                      </c:ext>
                    </c:extLst>
                    <c:strCache>
                      <c:ptCount val="29"/>
                      <c:pt idx="0">
                        <c:v>Oceano CSD</c:v>
                      </c:pt>
                      <c:pt idx="1">
                        <c:v>San Luis Obispo</c:v>
                      </c:pt>
                      <c:pt idx="2">
                        <c:v>Pismo Beach</c:v>
                      </c:pt>
                      <c:pt idx="3">
                        <c:v>Grover Beach</c:v>
                      </c:pt>
                      <c:pt idx="4">
                        <c:v>Arroyo Grande</c:v>
                      </c:pt>
                      <c:pt idx="5">
                        <c:v>Nipomo CSD</c:v>
                      </c:pt>
                      <c:pt idx="6">
                        <c:v>Avila Beach CSD</c:v>
                      </c:pt>
                      <c:pt idx="7">
                        <c:v>Santa Barbara County Zone 4 Lompoc</c:v>
                      </c:pt>
                      <c:pt idx="8">
                        <c:v>Cayucos SD</c:v>
                      </c:pt>
                      <c:pt idx="9">
                        <c:v>Santa Barbara County Zone 5</c:v>
                      </c:pt>
                      <c:pt idx="10">
                        <c:v>City of Atascadero</c:v>
                      </c:pt>
                      <c:pt idx="11">
                        <c:v>San Miguel</c:v>
                      </c:pt>
                      <c:pt idx="12">
                        <c:v>Santa Barbara County Zone 4 Santa Ynez</c:v>
                      </c:pt>
                      <c:pt idx="13">
                        <c:v>City of Morro Bay</c:v>
                      </c:pt>
                      <c:pt idx="14">
                        <c:v>Solvang</c:v>
                      </c:pt>
                      <c:pt idx="15">
                        <c:v>Goleta</c:v>
                      </c:pt>
                      <c:pt idx="16">
                        <c:v>Templeton</c:v>
                      </c:pt>
                      <c:pt idx="17">
                        <c:v>Los Osos CSD</c:v>
                      </c:pt>
                      <c:pt idx="18">
                        <c:v>Buellton</c:v>
                      </c:pt>
                      <c:pt idx="19">
                        <c:v>Cambria CSD</c:v>
                      </c:pt>
                      <c:pt idx="20">
                        <c:v>King City</c:v>
                      </c:pt>
                      <c:pt idx="21">
                        <c:v>Santa Barbara County Zone 2</c:v>
                      </c:pt>
                      <c:pt idx="22">
                        <c:v>City of Paso Robles</c:v>
                      </c:pt>
                      <c:pt idx="23">
                        <c:v>Santa Barbara County Zone 3</c:v>
                      </c:pt>
                      <c:pt idx="24">
                        <c:v>MRWMD</c:v>
                      </c:pt>
                      <c:pt idx="25">
                        <c:v>City of Santa Barbara</c:v>
                      </c:pt>
                      <c:pt idx="26">
                        <c:v>WM Area (Formerly Mid-State)</c:v>
                      </c:pt>
                      <c:pt idx="27">
                        <c:v>Santa Barbara County Zone 1</c:v>
                      </c:pt>
                      <c:pt idx="28">
                        <c:v>Santa Maria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102224.xlsx]Sheet1'!$F$5:$F$34</c15:sqref>
                        </c15:formulaRef>
                      </c:ext>
                    </c:extLst>
                    <c:numCache>
                      <c:formatCode>"$"#,##0.00</c:formatCode>
                      <c:ptCount val="29"/>
                      <c:pt idx="0">
                        <c:v>29.31</c:v>
                      </c:pt>
                      <c:pt idx="1">
                        <c:v>47.06</c:v>
                      </c:pt>
                      <c:pt idx="2">
                        <c:v>47.56</c:v>
                      </c:pt>
                      <c:pt idx="3">
                        <c:v>32.74</c:v>
                      </c:pt>
                      <c:pt idx="4">
                        <c:v>35.520000000000003</c:v>
                      </c:pt>
                      <c:pt idx="5">
                        <c:v>39.520000000000003</c:v>
                      </c:pt>
                      <c:pt idx="6">
                        <c:v>46.78</c:v>
                      </c:pt>
                      <c:pt idx="7">
                        <c:v>36.130000000000003</c:v>
                      </c:pt>
                      <c:pt idx="8">
                        <c:v>38.520000000000003</c:v>
                      </c:pt>
                      <c:pt idx="9">
                        <c:v>37.840000000000003</c:v>
                      </c:pt>
                      <c:pt idx="10">
                        <c:v>52.8</c:v>
                      </c:pt>
                      <c:pt idx="11">
                        <c:v>53.8</c:v>
                      </c:pt>
                      <c:pt idx="12">
                        <c:v>42.62</c:v>
                      </c:pt>
                      <c:pt idx="13">
                        <c:v>71.069999999999993</c:v>
                      </c:pt>
                      <c:pt idx="14">
                        <c:v>45.2</c:v>
                      </c:pt>
                      <c:pt idx="15">
                        <c:v>41.88</c:v>
                      </c:pt>
                      <c:pt idx="16">
                        <c:v>54.63</c:v>
                      </c:pt>
                      <c:pt idx="17">
                        <c:v>60.57</c:v>
                      </c:pt>
                      <c:pt idx="18">
                        <c:v>48.4</c:v>
                      </c:pt>
                      <c:pt idx="19">
                        <c:v>83.03</c:v>
                      </c:pt>
                      <c:pt idx="20">
                        <c:v>53.68</c:v>
                      </c:pt>
                      <c:pt idx="21">
                        <c:v>54.66</c:v>
                      </c:pt>
                      <c:pt idx="22">
                        <c:v>57.42</c:v>
                      </c:pt>
                      <c:pt idx="23">
                        <c:v>51.52</c:v>
                      </c:pt>
                      <c:pt idx="24">
                        <c:v>72.92</c:v>
                      </c:pt>
                      <c:pt idx="25">
                        <c:v>59.82</c:v>
                      </c:pt>
                      <c:pt idx="26">
                        <c:v>71.31</c:v>
                      </c:pt>
                      <c:pt idx="27">
                        <c:v>62.86</c:v>
                      </c:pt>
                      <c:pt idx="28">
                        <c:v>38.74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3C4B-4E84-B91F-EE9ADAA7366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102224.xlsx]Sheet1'!$G$4</c15:sqref>
                        </c15:formulaRef>
                      </c:ext>
                    </c:extLst>
                    <c:strCache>
                      <c:ptCount val="1"/>
                      <c:pt idx="0">
                        <c:v>96 Gallon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102224.xlsx]Sheet1'!$C$5:$C$34</c15:sqref>
                        </c15:formulaRef>
                      </c:ext>
                    </c:extLst>
                    <c:strCache>
                      <c:ptCount val="29"/>
                      <c:pt idx="0">
                        <c:v>Oceano CSD</c:v>
                      </c:pt>
                      <c:pt idx="1">
                        <c:v>San Luis Obispo</c:v>
                      </c:pt>
                      <c:pt idx="2">
                        <c:v>Pismo Beach</c:v>
                      </c:pt>
                      <c:pt idx="3">
                        <c:v>Grover Beach</c:v>
                      </c:pt>
                      <c:pt idx="4">
                        <c:v>Arroyo Grande</c:v>
                      </c:pt>
                      <c:pt idx="5">
                        <c:v>Nipomo CSD</c:v>
                      </c:pt>
                      <c:pt idx="6">
                        <c:v>Avila Beach CSD</c:v>
                      </c:pt>
                      <c:pt idx="7">
                        <c:v>Santa Barbara County Zone 4 Lompoc</c:v>
                      </c:pt>
                      <c:pt idx="8">
                        <c:v>Cayucos SD</c:v>
                      </c:pt>
                      <c:pt idx="9">
                        <c:v>Santa Barbara County Zone 5</c:v>
                      </c:pt>
                      <c:pt idx="10">
                        <c:v>City of Atascadero</c:v>
                      </c:pt>
                      <c:pt idx="11">
                        <c:v>San Miguel</c:v>
                      </c:pt>
                      <c:pt idx="12">
                        <c:v>Santa Barbara County Zone 4 Santa Ynez</c:v>
                      </c:pt>
                      <c:pt idx="13">
                        <c:v>City of Morro Bay</c:v>
                      </c:pt>
                      <c:pt idx="14">
                        <c:v>Solvang</c:v>
                      </c:pt>
                      <c:pt idx="15">
                        <c:v>Goleta</c:v>
                      </c:pt>
                      <c:pt idx="16">
                        <c:v>Templeton</c:v>
                      </c:pt>
                      <c:pt idx="17">
                        <c:v>Los Osos CSD</c:v>
                      </c:pt>
                      <c:pt idx="18">
                        <c:v>Buellton</c:v>
                      </c:pt>
                      <c:pt idx="19">
                        <c:v>Cambria CSD</c:v>
                      </c:pt>
                      <c:pt idx="20">
                        <c:v>King City</c:v>
                      </c:pt>
                      <c:pt idx="21">
                        <c:v>Santa Barbara County Zone 2</c:v>
                      </c:pt>
                      <c:pt idx="22">
                        <c:v>City of Paso Robles</c:v>
                      </c:pt>
                      <c:pt idx="23">
                        <c:v>Santa Barbara County Zone 3</c:v>
                      </c:pt>
                      <c:pt idx="24">
                        <c:v>MRWMD</c:v>
                      </c:pt>
                      <c:pt idx="25">
                        <c:v>City of Santa Barbara</c:v>
                      </c:pt>
                      <c:pt idx="26">
                        <c:v>WM Area (Formerly Mid-State)</c:v>
                      </c:pt>
                      <c:pt idx="27">
                        <c:v>Santa Barbara County Zone 1</c:v>
                      </c:pt>
                      <c:pt idx="28">
                        <c:v>Santa Maria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'[SLO Rate Comparison 102224.xlsx]Sheet1'!$G$5:$G$34</c15:sqref>
                        </c15:formulaRef>
                      </c:ext>
                    </c:extLst>
                    <c:numCache>
                      <c:formatCode>"$"#,##0.00</c:formatCode>
                      <c:ptCount val="29"/>
                      <c:pt idx="0">
                        <c:v>57.39</c:v>
                      </c:pt>
                      <c:pt idx="1">
                        <c:v>70.59</c:v>
                      </c:pt>
                      <c:pt idx="2">
                        <c:v>71.33</c:v>
                      </c:pt>
                      <c:pt idx="3">
                        <c:v>41.23</c:v>
                      </c:pt>
                      <c:pt idx="4">
                        <c:v>43.73</c:v>
                      </c:pt>
                      <c:pt idx="5">
                        <c:v>51.81</c:v>
                      </c:pt>
                      <c:pt idx="6">
                        <c:v>65.239999999999995</c:v>
                      </c:pt>
                      <c:pt idx="7">
                        <c:v>40.700000000000003</c:v>
                      </c:pt>
                      <c:pt idx="8">
                        <c:v>44.48</c:v>
                      </c:pt>
                      <c:pt idx="9">
                        <c:v>42.46</c:v>
                      </c:pt>
                      <c:pt idx="10">
                        <c:v>66.349999999999994</c:v>
                      </c:pt>
                      <c:pt idx="11">
                        <c:v>72.88</c:v>
                      </c:pt>
                      <c:pt idx="12">
                        <c:v>50.77</c:v>
                      </c:pt>
                      <c:pt idx="13">
                        <c:v>106.63</c:v>
                      </c:pt>
                      <c:pt idx="14">
                        <c:v>54.69</c:v>
                      </c:pt>
                      <c:pt idx="15">
                        <c:v>48.35</c:v>
                      </c:pt>
                      <c:pt idx="16">
                        <c:v>60.41</c:v>
                      </c:pt>
                      <c:pt idx="17">
                        <c:v>64.959999999999994</c:v>
                      </c:pt>
                      <c:pt idx="18">
                        <c:v>56.38</c:v>
                      </c:pt>
                      <c:pt idx="19">
                        <c:v>124.55</c:v>
                      </c:pt>
                      <c:pt idx="20">
                        <c:v>63.52</c:v>
                      </c:pt>
                      <c:pt idx="21">
                        <c:v>65.92</c:v>
                      </c:pt>
                      <c:pt idx="22">
                        <c:v>63.59</c:v>
                      </c:pt>
                      <c:pt idx="23">
                        <c:v>57.75</c:v>
                      </c:pt>
                      <c:pt idx="24">
                        <c:v>91.2</c:v>
                      </c:pt>
                      <c:pt idx="25">
                        <c:v>71.38</c:v>
                      </c:pt>
                      <c:pt idx="26">
                        <c:v>93.84</c:v>
                      </c:pt>
                      <c:pt idx="27">
                        <c:v>69.25</c:v>
                      </c:pt>
                      <c:pt idx="28">
                        <c:v>47.87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3C4B-4E84-B91F-EE9ADAA73663}"/>
                  </c:ext>
                </c:extLst>
              </c15:ser>
            </c15:filteredBarSeries>
          </c:ext>
        </c:extLst>
      </c:barChart>
      <c:catAx>
        <c:axId val="161735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17352800"/>
        <c:crosses val="autoZero"/>
        <c:auto val="1"/>
        <c:lblAlgn val="ctr"/>
        <c:lblOffset val="100"/>
        <c:noMultiLvlLbl val="0"/>
      </c:catAx>
      <c:valAx>
        <c:axId val="161735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17351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0.56837</cdr:x>
      <cdr:y>0.73039</cdr:y>
    </cdr:from>
    <cdr:to>
      <cdr:x>0.70891</cdr:x>
      <cdr:y>0.77123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5D257E95-20E5-BDF2-05FF-6D3C00DEB625}"/>
            </a:ext>
          </a:extLst>
        </cdr:cNvPr>
        <cdr:cNvSpPr/>
      </cdr:nvSpPr>
      <cdr:spPr>
        <a:xfrm xmlns:a="http://schemas.openxmlformats.org/drawingml/2006/main" rot="18900004">
          <a:off x="4677438" y="3339348"/>
          <a:ext cx="1156588" cy="1867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0.56859</cdr:x>
      <cdr:y>0.73606</cdr:y>
    </cdr:from>
    <cdr:to>
      <cdr:x>0.71342</cdr:x>
      <cdr:y>0.77617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D1F88FC0-100C-92A0-BC80-A83B7594F3C5}"/>
            </a:ext>
          </a:extLst>
        </cdr:cNvPr>
        <cdr:cNvSpPr/>
      </cdr:nvSpPr>
      <cdr:spPr>
        <a:xfrm xmlns:a="http://schemas.openxmlformats.org/drawingml/2006/main" rot="18900004">
          <a:off x="4627250" y="3365274"/>
          <a:ext cx="1178650" cy="1833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00EC5-CE0C-DA41-8D46-AD6CCDAD9441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839F6-A28E-8149-9DD8-E4574D791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85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doubling of post-collection costs for organics processing since 2022 due to updated costs for processing infrastructure to meet the requirements of Senate Bill (SB) 1383.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Market rate adjustment of post-collection costs for landfill disposal, which have remained flat since 2016. Landfill disposal costs have been below market at $41 per ton since 2016 and will increase to a fair market cost of $70 per ton in 2025.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Cost-of-living changes in collection costs, which include labor, capital, operating expenses, insurance, and overhead costs, for 2025 increases over 2024 amounting to approximately 4.21%.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Additional costs for regional service enhancements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39F6-A28E-8149-9DD8-E4574D7914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74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C95BC4-2BC6-AD47-18F4-A2F85E3A1E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980336-B3FB-453A-18BF-34CDE16E41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A66A1AE-56BC-F5CB-8A0B-E30CE6E5A3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doubling of post-collection costs for organics processing since 2022 due to updated costs for processing infrastructure to meet the requirements of Senate Bill (SB) 1383.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Market rate adjustment of post-collection costs for landfill disposal, which have remained flat since 2016. Landfill disposal costs have been below market at $41 per ton since 2016 and will increase to a fair market cost of $70 per ton in 2025.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Cost-of-living changes in collection costs, which include labor, capital, operating expenses, insurance, and overhead costs, for 2025 increases over 2024 amounting to approximately 4.21%.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Additional costs for regional service enhancements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2A901-E59A-E153-4FC2-9AA1A444C6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39F6-A28E-8149-9DD8-E4574D7914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01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32798-DF20-10E3-FFF8-C23F4DBDC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F73EA7-E704-116C-62D1-ADDEB694AF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E0B752-F833-119B-0D48-CE8D735632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doubling of post-collection costs for organics processing since 2022 due to updated costs for processing infrastructure to meet the requirements of Senate Bill (SB) 1383.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Market rate adjustment of post-collection costs for landfill disposal, which have remained flat since 2016. Landfill disposal costs have been below market at $41 per ton since 2016 and will increase to a fair market cost of $70 per ton in 2025.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Cost-of-living changes in collection costs, which include labor, capital, operating expenses, insurance, and overhead costs, for 2025 increases over 2024 amounting to approximately 4.21%.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Additional costs for regional service enhancements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81E7D2-3074-4B3B-9766-0C0BF3C136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39F6-A28E-8149-9DD8-E4574D7914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56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B1B7DA-87CD-CDE6-86F0-84E70ED52D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ED6A44-31E0-96EF-380E-CD1D022F29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2E9B62C-CFB0-B050-C635-D0DFC21910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doubling of post-collection costs for organics processing since 2022 due to updated costs for processing infrastructure to meet the requirements of Senate Bill (SB) 1383.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Market rate adjustment of post-collection costs for landfill disposal, which have remained flat since 2016. Landfill disposal costs have been below market at $41 per ton since 2016 and will increase to a fair market cost of $70 per ton in 2025.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Cost-of-living changes in collection costs, which include labor, capital, operating expenses, insurance, and overhead costs, for 2025 increases over 2024 amounting to approximately 4.21%.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Additional costs for regional service enhancements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E1896-E3F9-FD28-5923-A56856F612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39F6-A28E-8149-9DD8-E4574D7914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08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0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E934B1-DFE4-AA4B-B8B1-6EBC7F093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315763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3BFE75-49E2-7A44-83B7-8F54786FCA22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4E318ED-41E7-BF42-828F-92B670EFC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1600"/>
            </a:lvl1pPr>
          </a:lstStyle>
          <a:p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905104B-78CB-A44D-9268-302E48CEC611}"/>
              </a:ext>
            </a:extLst>
          </p:cNvPr>
          <p:cNvCxnSpPr>
            <a:cxnSpLocks/>
          </p:cNvCxnSpPr>
          <p:nvPr userDrawn="1"/>
        </p:nvCxnSpPr>
        <p:spPr>
          <a:xfrm>
            <a:off x="5181600" y="609600"/>
            <a:ext cx="3614928" cy="0"/>
          </a:xfrm>
          <a:prstGeom prst="line">
            <a:avLst/>
          </a:prstGeom>
          <a:ln>
            <a:solidFill>
              <a:srgbClr val="A91A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9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55B75B-4815-B043-A5D7-B5A8E405F268}"/>
              </a:ext>
            </a:extLst>
          </p:cNvPr>
          <p:cNvSpPr/>
          <p:nvPr userDrawn="1"/>
        </p:nvSpPr>
        <p:spPr>
          <a:xfrm>
            <a:off x="0" y="0"/>
            <a:ext cx="9144000" cy="922509"/>
          </a:xfrm>
          <a:prstGeom prst="rect">
            <a:avLst/>
          </a:prstGeom>
          <a:solidFill>
            <a:srgbClr val="A91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8B2D2C1-978E-3145-B35E-985E23BD9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54" y="1330596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91C76-CBB6-B344-8FB9-258244471014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BC679186-A0FA-A141-AAAE-EEE1FC18A608}"/>
              </a:ext>
            </a:extLst>
          </p:cNvPr>
          <p:cNvSpPr txBox="1">
            <a:spLocks/>
          </p:cNvSpPr>
          <p:nvPr userDrawn="1"/>
        </p:nvSpPr>
        <p:spPr>
          <a:xfrm>
            <a:off x="208671" y="222739"/>
            <a:ext cx="8810559" cy="50991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fontAlgn="ctr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84E9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</a:pP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05EF2D5-EEAA-C140-9A64-BF3478E8C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56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E934B1-DFE4-AA4B-B8B1-6EBC7F093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315763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buFont typeface="Wingdings" pitchFamily="2" charset="2"/>
              <a:buChar char="Ø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3BFE75-49E2-7A44-83B7-8F54786FCA22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1872280A-1AE2-9140-AD4B-BCA4C9578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1600"/>
            </a:lvl1pPr>
          </a:lstStyle>
          <a:p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14F692-8DED-DB4B-965B-E7F0FA8C466B}"/>
              </a:ext>
            </a:extLst>
          </p:cNvPr>
          <p:cNvCxnSpPr>
            <a:cxnSpLocks/>
          </p:cNvCxnSpPr>
          <p:nvPr userDrawn="1"/>
        </p:nvCxnSpPr>
        <p:spPr>
          <a:xfrm>
            <a:off x="5181600" y="609600"/>
            <a:ext cx="3614928" cy="0"/>
          </a:xfrm>
          <a:prstGeom prst="line">
            <a:avLst/>
          </a:prstGeom>
          <a:ln>
            <a:solidFill>
              <a:srgbClr val="00A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095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55B75B-4815-B043-A5D7-B5A8E405F268}"/>
              </a:ext>
            </a:extLst>
          </p:cNvPr>
          <p:cNvSpPr/>
          <p:nvPr userDrawn="1"/>
        </p:nvSpPr>
        <p:spPr>
          <a:xfrm>
            <a:off x="0" y="0"/>
            <a:ext cx="9144000" cy="922509"/>
          </a:xfrm>
          <a:prstGeom prst="rect">
            <a:avLst/>
          </a:prstGeom>
          <a:solidFill>
            <a:srgbClr val="00A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8B2D2C1-978E-3145-B35E-985E23BD9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54" y="1330596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91C76-CBB6-B344-8FB9-258244471014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B0C4D97-433D-6446-978D-073A04860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06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877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307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1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4266746-133A-1241-9E4B-ECBC55C93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1600"/>
            </a:lvl1pPr>
          </a:lstStyle>
          <a:p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E934B1-DFE4-AA4B-B8B1-6EBC7F093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315763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3BFE75-49E2-7A44-83B7-8F54786FCA22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85B5C99-2565-0448-A939-12C257CC1147}"/>
              </a:ext>
            </a:extLst>
          </p:cNvPr>
          <p:cNvCxnSpPr>
            <a:cxnSpLocks/>
          </p:cNvCxnSpPr>
          <p:nvPr userDrawn="1"/>
        </p:nvCxnSpPr>
        <p:spPr>
          <a:xfrm>
            <a:off x="5181600" y="609600"/>
            <a:ext cx="3614928" cy="0"/>
          </a:xfrm>
          <a:prstGeom prst="line">
            <a:avLst/>
          </a:prstGeom>
          <a:ln>
            <a:solidFill>
              <a:srgbClr val="184E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58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55B75B-4815-B043-A5D7-B5A8E405F268}"/>
              </a:ext>
            </a:extLst>
          </p:cNvPr>
          <p:cNvSpPr/>
          <p:nvPr userDrawn="1"/>
        </p:nvSpPr>
        <p:spPr>
          <a:xfrm>
            <a:off x="0" y="0"/>
            <a:ext cx="9144000" cy="922509"/>
          </a:xfrm>
          <a:prstGeom prst="rect">
            <a:avLst/>
          </a:prstGeom>
          <a:solidFill>
            <a:srgbClr val="18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8B2D2C1-978E-3145-B35E-985E23BD9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54" y="1330596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91C76-CBB6-B344-8FB9-258244471014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C9AA8BE3-931A-1F43-88E3-29AD0985D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55B75B-4815-B043-A5D7-B5A8E405F268}"/>
              </a:ext>
            </a:extLst>
          </p:cNvPr>
          <p:cNvSpPr/>
          <p:nvPr userDrawn="1"/>
        </p:nvSpPr>
        <p:spPr>
          <a:xfrm>
            <a:off x="0" y="0"/>
            <a:ext cx="9144000" cy="922509"/>
          </a:xfrm>
          <a:prstGeom prst="rect">
            <a:avLst/>
          </a:prstGeom>
          <a:solidFill>
            <a:srgbClr val="18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8B2D2C1-978E-3145-B35E-985E23BD9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54" y="1330596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91C76-CBB6-B344-8FB9-258244471014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5C51B11-39C6-014C-B84D-81341D005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7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3BFE75-49E2-7A44-83B7-8F54786FCA22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D7D2FD-128F-C444-B154-7339647B93FE}"/>
              </a:ext>
            </a:extLst>
          </p:cNvPr>
          <p:cNvCxnSpPr>
            <a:cxnSpLocks/>
          </p:cNvCxnSpPr>
          <p:nvPr userDrawn="1"/>
        </p:nvCxnSpPr>
        <p:spPr>
          <a:xfrm>
            <a:off x="5181600" y="609600"/>
            <a:ext cx="3614928" cy="0"/>
          </a:xfrm>
          <a:prstGeom prst="line">
            <a:avLst/>
          </a:prstGeom>
          <a:ln>
            <a:solidFill>
              <a:srgbClr val="6ABF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9A6F39C-BB25-5445-A3E0-D62ADA1685D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90330" y="1315762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D726F2D8-6524-C24F-B436-6685A783F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9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55B75B-4815-B043-A5D7-B5A8E405F268}"/>
              </a:ext>
            </a:extLst>
          </p:cNvPr>
          <p:cNvSpPr/>
          <p:nvPr userDrawn="1"/>
        </p:nvSpPr>
        <p:spPr>
          <a:xfrm>
            <a:off x="0" y="0"/>
            <a:ext cx="9144000" cy="922509"/>
          </a:xfrm>
          <a:prstGeom prst="rect">
            <a:avLst/>
          </a:prstGeom>
          <a:solidFill>
            <a:srgbClr val="6AB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91C76-CBB6-B344-8FB9-258244471014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E06324-AB76-924B-A2BA-BB997521B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AC5989A-44A2-234D-BBCD-6F03C054E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70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E934B1-DFE4-AA4B-B8B1-6EBC7F093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315763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3BFE75-49E2-7A44-83B7-8F54786FCA22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8AA09203-087B-8E4F-921E-75927FCCB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1600"/>
            </a:lvl1pPr>
          </a:lstStyle>
          <a:p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383DFF-1530-5D4B-B0DD-94E5DDDD5561}"/>
              </a:ext>
            </a:extLst>
          </p:cNvPr>
          <p:cNvCxnSpPr>
            <a:cxnSpLocks/>
          </p:cNvCxnSpPr>
          <p:nvPr userDrawn="1"/>
        </p:nvCxnSpPr>
        <p:spPr>
          <a:xfrm>
            <a:off x="5181600" y="609600"/>
            <a:ext cx="3614928" cy="0"/>
          </a:xfrm>
          <a:prstGeom prst="line">
            <a:avLst/>
          </a:prstGeom>
          <a:ln>
            <a:solidFill>
              <a:srgbClr val="DAA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19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55B75B-4815-B043-A5D7-B5A8E405F268}"/>
              </a:ext>
            </a:extLst>
          </p:cNvPr>
          <p:cNvSpPr/>
          <p:nvPr userDrawn="1"/>
        </p:nvSpPr>
        <p:spPr>
          <a:xfrm>
            <a:off x="0" y="0"/>
            <a:ext cx="9144000" cy="922509"/>
          </a:xfrm>
          <a:prstGeom prst="rect">
            <a:avLst/>
          </a:prstGeom>
          <a:solidFill>
            <a:srgbClr val="DA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91C76-CBB6-B344-8FB9-258244471014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D73BB592-9491-BA4D-970B-8BB9DFE5AB8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b="1">
                <a:solidFill>
                  <a:srgbClr val="DAA900"/>
                </a:solidFill>
              </a:defRPr>
            </a:lvl1pPr>
            <a:lvl2pPr>
              <a:buSzPct val="80000"/>
              <a:buFont typeface="Monaco" pitchFamily="2" charset="77"/>
              <a:buChar char="⎻"/>
              <a:defRPr/>
            </a:lvl2pPr>
            <a:lvl3pPr>
              <a:buFont typeface="Arial" panose="020B0604020202020204" pitchFamily="34" charset="0"/>
              <a:buChar char="•"/>
              <a:defRPr/>
            </a:lvl3pPr>
            <a:lvl4pPr>
              <a:buSzPct val="60000"/>
              <a:buFont typeface="Courier New" panose="02070309020205020404" pitchFamily="49" charset="0"/>
              <a:buChar char="o"/>
              <a:defRPr/>
            </a:lvl4pPr>
            <a:lvl5pPr>
              <a:buSzPct val="80000"/>
              <a:buFont typeface="System Font Regular"/>
              <a:buChar char="‣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CA511ED-B41C-AC4A-9C08-7E0AC1EFB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3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F49E2B9-6CDC-4B42-8B54-C0CF736BCDDB}"/>
              </a:ext>
            </a:extLst>
          </p:cNvPr>
          <p:cNvSpPr txBox="1">
            <a:spLocks/>
          </p:cNvSpPr>
          <p:nvPr userDrawn="1"/>
        </p:nvSpPr>
        <p:spPr>
          <a:xfrm>
            <a:off x="1145310" y="1492103"/>
            <a:ext cx="6831688" cy="13167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b="1" i="0" kern="1200">
                <a:solidFill>
                  <a:schemeClr val="bg1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32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2025 Solid Waste Rate Adjustment &amp; New Rate Adjustment Methodology: </a:t>
            </a:r>
          </a:p>
          <a:p>
            <a:pPr algn="r"/>
            <a:r>
              <a:rPr lang="en-US" sz="24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Cambria Community Services District  </a:t>
            </a:r>
            <a:endParaRPr lang="en-US" sz="4000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091ADB1-E9DD-D944-B6DF-13F2110B40F1}"/>
              </a:ext>
            </a:extLst>
          </p:cNvPr>
          <p:cNvSpPr txBox="1">
            <a:spLocks/>
          </p:cNvSpPr>
          <p:nvPr userDrawn="1"/>
        </p:nvSpPr>
        <p:spPr>
          <a:xfrm>
            <a:off x="4572001" y="3545209"/>
            <a:ext cx="3525926" cy="479639"/>
          </a:xfrm>
          <a:prstGeom prst="rect">
            <a:avLst/>
          </a:prstGeom>
        </p:spPr>
        <p:txBody>
          <a:bodyPr anchor="ctr" anchorCtr="0"/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8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  <a:spcAft>
                <a:spcPts val="300"/>
              </a:spcAft>
            </a:pPr>
            <a:r>
              <a:rPr lang="en-US" sz="20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November 14, 2024</a:t>
            </a:r>
          </a:p>
          <a:p>
            <a:pPr algn="r">
              <a:spcBef>
                <a:spcPts val="0"/>
              </a:spcBef>
              <a:spcAft>
                <a:spcPts val="300"/>
              </a:spcAft>
            </a:pPr>
            <a:r>
              <a:rPr lang="en-US" sz="20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Garth Schultz</a:t>
            </a: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6B5E31EE-856A-C847-9E73-5FBD2AB227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448" y="5510997"/>
            <a:ext cx="4673103" cy="835193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768344-7B12-6C46-9D7D-951A29B94FCD}"/>
              </a:ext>
            </a:extLst>
          </p:cNvPr>
          <p:cNvCxnSpPr>
            <a:cxnSpLocks/>
          </p:cNvCxnSpPr>
          <p:nvPr userDrawn="1"/>
        </p:nvCxnSpPr>
        <p:spPr>
          <a:xfrm>
            <a:off x="0" y="2552136"/>
            <a:ext cx="1145310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E1EA275-2FE1-C74C-BE34-4771508D43ED}"/>
              </a:ext>
            </a:extLst>
          </p:cNvPr>
          <p:cNvCxnSpPr>
            <a:cxnSpLocks/>
          </p:cNvCxnSpPr>
          <p:nvPr userDrawn="1"/>
        </p:nvCxnSpPr>
        <p:spPr>
          <a:xfrm>
            <a:off x="7976998" y="2552136"/>
            <a:ext cx="947546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3C8D77F7-7DA4-274B-B079-AD20F9CE6E52}"/>
              </a:ext>
            </a:extLst>
          </p:cNvPr>
          <p:cNvSpPr/>
          <p:nvPr userDrawn="1"/>
        </p:nvSpPr>
        <p:spPr>
          <a:xfrm>
            <a:off x="8836762" y="-1"/>
            <a:ext cx="307238" cy="1461833"/>
          </a:xfrm>
          <a:prstGeom prst="rect">
            <a:avLst/>
          </a:prstGeom>
          <a:solidFill>
            <a:srgbClr val="18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301384-B3D1-0F4D-AE92-4C7CB5F525CE}"/>
              </a:ext>
            </a:extLst>
          </p:cNvPr>
          <p:cNvSpPr/>
          <p:nvPr userDrawn="1"/>
        </p:nvSpPr>
        <p:spPr>
          <a:xfrm>
            <a:off x="8836762" y="2763628"/>
            <a:ext cx="307238" cy="1347001"/>
          </a:xfrm>
          <a:prstGeom prst="rect">
            <a:avLst/>
          </a:prstGeom>
          <a:solidFill>
            <a:srgbClr val="DA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6EA967A-722C-DC44-9759-79F39054481E}"/>
              </a:ext>
            </a:extLst>
          </p:cNvPr>
          <p:cNvSpPr/>
          <p:nvPr userDrawn="1"/>
        </p:nvSpPr>
        <p:spPr>
          <a:xfrm>
            <a:off x="8836762" y="4102499"/>
            <a:ext cx="307238" cy="1347004"/>
          </a:xfrm>
          <a:prstGeom prst="rect">
            <a:avLst/>
          </a:prstGeom>
          <a:solidFill>
            <a:srgbClr val="A91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FA1BA9-AB8D-EA40-8803-1EFCEC167359}"/>
              </a:ext>
            </a:extLst>
          </p:cNvPr>
          <p:cNvSpPr/>
          <p:nvPr userDrawn="1"/>
        </p:nvSpPr>
        <p:spPr>
          <a:xfrm>
            <a:off x="8836762" y="1461832"/>
            <a:ext cx="307238" cy="1347000"/>
          </a:xfrm>
          <a:prstGeom prst="rect">
            <a:avLst/>
          </a:prstGeom>
          <a:solidFill>
            <a:srgbClr val="6AB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6DC685-9001-E34E-881B-E9F5B878BB92}"/>
              </a:ext>
            </a:extLst>
          </p:cNvPr>
          <p:cNvSpPr/>
          <p:nvPr userDrawn="1"/>
        </p:nvSpPr>
        <p:spPr>
          <a:xfrm>
            <a:off x="8836762" y="5449503"/>
            <a:ext cx="307238" cy="1408498"/>
          </a:xfrm>
          <a:prstGeom prst="rect">
            <a:avLst/>
          </a:prstGeom>
          <a:solidFill>
            <a:srgbClr val="00A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8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768344-7B12-6C46-9D7D-951A29B94FCD}"/>
              </a:ext>
            </a:extLst>
          </p:cNvPr>
          <p:cNvCxnSpPr>
            <a:cxnSpLocks/>
          </p:cNvCxnSpPr>
          <p:nvPr userDrawn="1"/>
        </p:nvCxnSpPr>
        <p:spPr>
          <a:xfrm>
            <a:off x="0" y="2093546"/>
            <a:ext cx="2479853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E1EA275-2FE1-C74C-BE34-4771508D43ED}"/>
              </a:ext>
            </a:extLst>
          </p:cNvPr>
          <p:cNvCxnSpPr>
            <a:cxnSpLocks/>
          </p:cNvCxnSpPr>
          <p:nvPr userDrawn="1"/>
        </p:nvCxnSpPr>
        <p:spPr>
          <a:xfrm>
            <a:off x="8080105" y="2093546"/>
            <a:ext cx="88101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1">
            <a:extLst>
              <a:ext uri="{FF2B5EF4-FFF2-40B4-BE49-F238E27FC236}">
                <a16:creationId xmlns:a16="http://schemas.microsoft.com/office/drawing/2014/main" id="{94A7C30C-CC89-244C-9B93-5FE0A5CF95AB}"/>
              </a:ext>
            </a:extLst>
          </p:cNvPr>
          <p:cNvSpPr/>
          <p:nvPr userDrawn="1"/>
        </p:nvSpPr>
        <p:spPr>
          <a:xfrm>
            <a:off x="2" y="2184416"/>
            <a:ext cx="3731476" cy="4673583"/>
          </a:xfrm>
          <a:custGeom>
            <a:avLst/>
            <a:gdLst>
              <a:gd name="connsiteX0" fmla="*/ 0 w 4154556"/>
              <a:gd name="connsiteY0" fmla="*/ 0 h 5930348"/>
              <a:gd name="connsiteX1" fmla="*/ 4154556 w 4154556"/>
              <a:gd name="connsiteY1" fmla="*/ 0 h 5930348"/>
              <a:gd name="connsiteX2" fmla="*/ 4154556 w 4154556"/>
              <a:gd name="connsiteY2" fmla="*/ 5930348 h 5930348"/>
              <a:gd name="connsiteX3" fmla="*/ 0 w 4154556"/>
              <a:gd name="connsiteY3" fmla="*/ 5930348 h 5930348"/>
              <a:gd name="connsiteX4" fmla="*/ 0 w 4154556"/>
              <a:gd name="connsiteY4" fmla="*/ 0 h 5930348"/>
              <a:gd name="connsiteX0" fmla="*/ 0 w 4777408"/>
              <a:gd name="connsiteY0" fmla="*/ 13252 h 5943600"/>
              <a:gd name="connsiteX1" fmla="*/ 4777408 w 4777408"/>
              <a:gd name="connsiteY1" fmla="*/ 0 h 5943600"/>
              <a:gd name="connsiteX2" fmla="*/ 4154556 w 4777408"/>
              <a:gd name="connsiteY2" fmla="*/ 5943600 h 5943600"/>
              <a:gd name="connsiteX3" fmla="*/ 0 w 4777408"/>
              <a:gd name="connsiteY3" fmla="*/ 5943600 h 5943600"/>
              <a:gd name="connsiteX4" fmla="*/ 0 w 4777408"/>
              <a:gd name="connsiteY4" fmla="*/ 13252 h 5943600"/>
              <a:gd name="connsiteX0" fmla="*/ 0 w 4777408"/>
              <a:gd name="connsiteY0" fmla="*/ 13252 h 5943600"/>
              <a:gd name="connsiteX1" fmla="*/ 4777408 w 4777408"/>
              <a:gd name="connsiteY1" fmla="*/ 0 h 5943600"/>
              <a:gd name="connsiteX2" fmla="*/ 3571461 w 4777408"/>
              <a:gd name="connsiteY2" fmla="*/ 5943600 h 5943600"/>
              <a:gd name="connsiteX3" fmla="*/ 0 w 4777408"/>
              <a:gd name="connsiteY3" fmla="*/ 5943600 h 5943600"/>
              <a:gd name="connsiteX4" fmla="*/ 0 w 4777408"/>
              <a:gd name="connsiteY4" fmla="*/ 13252 h 5943600"/>
              <a:gd name="connsiteX0" fmla="*/ 0 w 8214237"/>
              <a:gd name="connsiteY0" fmla="*/ 13252 h 5943600"/>
              <a:gd name="connsiteX1" fmla="*/ 4777408 w 8214237"/>
              <a:gd name="connsiteY1" fmla="*/ 0 h 5943600"/>
              <a:gd name="connsiteX2" fmla="*/ 8214237 w 8214237"/>
              <a:gd name="connsiteY2" fmla="*/ 5943600 h 5943600"/>
              <a:gd name="connsiteX3" fmla="*/ 0 w 8214237"/>
              <a:gd name="connsiteY3" fmla="*/ 5943600 h 5943600"/>
              <a:gd name="connsiteX4" fmla="*/ 0 w 8214237"/>
              <a:gd name="connsiteY4" fmla="*/ 13252 h 5943600"/>
              <a:gd name="connsiteX0" fmla="*/ 0 w 7077447"/>
              <a:gd name="connsiteY0" fmla="*/ 13252 h 5943600"/>
              <a:gd name="connsiteX1" fmla="*/ 4777408 w 7077447"/>
              <a:gd name="connsiteY1" fmla="*/ 0 h 5943600"/>
              <a:gd name="connsiteX2" fmla="*/ 7077447 w 7077447"/>
              <a:gd name="connsiteY2" fmla="*/ 5943600 h 5943600"/>
              <a:gd name="connsiteX3" fmla="*/ 0 w 7077447"/>
              <a:gd name="connsiteY3" fmla="*/ 5943600 h 5943600"/>
              <a:gd name="connsiteX4" fmla="*/ 0 w 7077447"/>
              <a:gd name="connsiteY4" fmla="*/ 13252 h 594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7447" h="5943600">
                <a:moveTo>
                  <a:pt x="0" y="13252"/>
                </a:moveTo>
                <a:lnTo>
                  <a:pt x="4777408" y="0"/>
                </a:lnTo>
                <a:lnTo>
                  <a:pt x="7077447" y="5943600"/>
                </a:lnTo>
                <a:lnTo>
                  <a:pt x="0" y="5943600"/>
                </a:lnTo>
                <a:lnTo>
                  <a:pt x="0" y="13252"/>
                </a:lnTo>
                <a:close/>
              </a:path>
            </a:pathLst>
          </a:custGeom>
          <a:solidFill>
            <a:schemeClr val="bg1">
              <a:lumMod val="50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Graphic 18" descr="Questions">
            <a:extLst>
              <a:ext uri="{FF2B5EF4-FFF2-40B4-BE49-F238E27FC236}">
                <a16:creationId xmlns:a16="http://schemas.microsoft.com/office/drawing/2014/main" id="{FD00B90D-8B17-FC40-9F8F-AE6D4260F7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381" y="3360169"/>
            <a:ext cx="2627395" cy="2627395"/>
          </a:xfrm>
          <a:prstGeom prst="rect">
            <a:avLst/>
          </a:prstGeom>
        </p:spPr>
      </p:pic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6B4E648F-C6F5-9644-B483-8798467B6BA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291785" y="5825709"/>
            <a:ext cx="3800752" cy="678962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5CE45A2-F57E-2344-A373-6E2D52BA6AAC}"/>
              </a:ext>
            </a:extLst>
          </p:cNvPr>
          <p:cNvSpPr txBox="1">
            <a:spLocks/>
          </p:cNvSpPr>
          <p:nvPr userDrawn="1"/>
        </p:nvSpPr>
        <p:spPr>
          <a:xfrm>
            <a:off x="2559671" y="1945245"/>
            <a:ext cx="5417326" cy="13167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b="1" i="0" kern="1200">
                <a:solidFill>
                  <a:schemeClr val="bg1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4000" i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Questions?</a:t>
            </a:r>
            <a:endParaRPr lang="en-US" sz="2400" b="0" i="0" kern="120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ea typeface="+mj-ea"/>
              <a:cs typeface="Arial Black" panose="020B0604020202020204" pitchFamily="34" charset="0"/>
            </a:endParaRPr>
          </a:p>
          <a:p>
            <a:pPr algn="r"/>
            <a:endParaRPr lang="en-US" sz="2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7C7C629-DE99-4744-8107-81F588D1730B}"/>
              </a:ext>
            </a:extLst>
          </p:cNvPr>
          <p:cNvSpPr txBox="1">
            <a:spLocks/>
          </p:cNvSpPr>
          <p:nvPr userDrawn="1"/>
        </p:nvSpPr>
        <p:spPr>
          <a:xfrm>
            <a:off x="4813402" y="3261974"/>
            <a:ext cx="3163595" cy="1316729"/>
          </a:xfrm>
          <a:prstGeom prst="rect">
            <a:avLst/>
          </a:prstGeom>
        </p:spPr>
        <p:txBody>
          <a:bodyPr anchor="ctr" anchorCtr="0"/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8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  <a:spcAft>
                <a:spcPts val="300"/>
              </a:spcAft>
            </a:pPr>
            <a:r>
              <a:rPr lang="en-US" sz="20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March 18, 2024 / Jordan Muratsuchi</a:t>
            </a:r>
          </a:p>
          <a:p>
            <a:pPr algn="r">
              <a:spcBef>
                <a:spcPts val="0"/>
              </a:spcBef>
              <a:spcAft>
                <a:spcPts val="300"/>
              </a:spcAft>
            </a:pPr>
            <a:endParaRPr lang="en-US" sz="2000" b="0" i="0">
              <a:solidFill>
                <a:schemeClr val="tx1">
                  <a:lumMod val="50000"/>
                  <a:lumOff val="50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5D3920-4E9E-CC42-94BC-BDF59EB1E8BA}"/>
              </a:ext>
            </a:extLst>
          </p:cNvPr>
          <p:cNvSpPr/>
          <p:nvPr userDrawn="1"/>
        </p:nvSpPr>
        <p:spPr>
          <a:xfrm>
            <a:off x="8836762" y="-1"/>
            <a:ext cx="307238" cy="1461833"/>
          </a:xfrm>
          <a:prstGeom prst="rect">
            <a:avLst/>
          </a:prstGeom>
          <a:solidFill>
            <a:srgbClr val="18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BF0E043-52BC-AC43-97C5-041B342F538A}"/>
              </a:ext>
            </a:extLst>
          </p:cNvPr>
          <p:cNvSpPr/>
          <p:nvPr userDrawn="1"/>
        </p:nvSpPr>
        <p:spPr>
          <a:xfrm>
            <a:off x="8836762" y="2763628"/>
            <a:ext cx="307238" cy="1347001"/>
          </a:xfrm>
          <a:prstGeom prst="rect">
            <a:avLst/>
          </a:prstGeom>
          <a:solidFill>
            <a:srgbClr val="DA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B522B4-4EDB-F341-8CC1-74D9EEA50F7F}"/>
              </a:ext>
            </a:extLst>
          </p:cNvPr>
          <p:cNvSpPr/>
          <p:nvPr userDrawn="1"/>
        </p:nvSpPr>
        <p:spPr>
          <a:xfrm>
            <a:off x="8836762" y="4102499"/>
            <a:ext cx="307238" cy="1347004"/>
          </a:xfrm>
          <a:prstGeom prst="rect">
            <a:avLst/>
          </a:prstGeom>
          <a:solidFill>
            <a:srgbClr val="A91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22D4F38-EFD1-EE41-A0A7-91BF150DE770}"/>
              </a:ext>
            </a:extLst>
          </p:cNvPr>
          <p:cNvSpPr/>
          <p:nvPr userDrawn="1"/>
        </p:nvSpPr>
        <p:spPr>
          <a:xfrm>
            <a:off x="8836762" y="1461832"/>
            <a:ext cx="307238" cy="1347000"/>
          </a:xfrm>
          <a:prstGeom prst="rect">
            <a:avLst/>
          </a:prstGeom>
          <a:solidFill>
            <a:srgbClr val="6AB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5177FA4-2033-9E42-88DD-6E22FE373274}"/>
              </a:ext>
            </a:extLst>
          </p:cNvPr>
          <p:cNvSpPr/>
          <p:nvPr userDrawn="1"/>
        </p:nvSpPr>
        <p:spPr>
          <a:xfrm>
            <a:off x="8836762" y="5449503"/>
            <a:ext cx="307238" cy="1408498"/>
          </a:xfrm>
          <a:prstGeom prst="rect">
            <a:avLst/>
          </a:prstGeom>
          <a:solidFill>
            <a:srgbClr val="00A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EDF7026-CF27-EC45-810A-B1E64F5B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75" y="529597"/>
            <a:ext cx="6347713" cy="752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11F8430-631D-3D42-BF49-B6D297EF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9A18E8-E13B-B84D-B9FE-70E3963717D3}"/>
              </a:ext>
            </a:extLst>
          </p:cNvPr>
          <p:cNvSpPr/>
          <p:nvPr userDrawn="1"/>
        </p:nvSpPr>
        <p:spPr>
          <a:xfrm>
            <a:off x="8771206" y="0"/>
            <a:ext cx="372794" cy="6041363"/>
          </a:xfrm>
          <a:prstGeom prst="rect">
            <a:avLst/>
          </a:prstGeom>
          <a:solidFill>
            <a:srgbClr val="18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95EAA7-D516-E24B-843E-871EEFC0A45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219" y="6263431"/>
            <a:ext cx="679307" cy="357952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2460114D-F364-4A44-BAAA-9993D5201A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91257" y="6334685"/>
            <a:ext cx="81597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altLang="en-US" sz="800" b="0" spc="120" baseline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  <a:cs typeface="MS PGothic" charset="0"/>
              </a:rPr>
              <a:t>SLIDE</a:t>
            </a:r>
            <a:endParaRPr lang="en-US" altLang="en-US" sz="1050" b="0" spc="120" baseline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  <a:cs typeface="MS PGothic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7A225C3-1EEE-3045-80AB-124C374AF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25828" y="646624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0" tIns="50760" rIns="101880" bIns="5076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478E"/>
              </a:buClr>
              <a:buSzPct val="100000"/>
              <a:buFont typeface="Arial" panose="020B0604020202020204" pitchFamily="34" charset="0"/>
              <a:buNone/>
              <a:defRPr/>
            </a:pPr>
            <a:fld id="{32352D43-D310-435B-B555-C4048F48E6D7}" type="slidenum">
              <a:rPr lang="en-GB" altLang="en-US" sz="800" b="0" kern="1200" spc="120" baseline="0" smtClean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</a:rPr>
              <a:pPr eaLnBrk="1" hangingPunct="1">
                <a:buClr>
                  <a:srgbClr val="00478E"/>
                </a:buClr>
                <a:buSzPct val="100000"/>
                <a:buFont typeface="Arial" panose="020B0604020202020204" pitchFamily="34" charset="0"/>
                <a:buNone/>
                <a:defRPr/>
              </a:pPr>
              <a:t>‹#›</a:t>
            </a:fld>
            <a:endParaRPr lang="en-GB" altLang="en-US" sz="800" b="0" kern="1200" spc="120" baseline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610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729" r:id="rId3"/>
  </p:sldLayoutIdLst>
  <p:txStyles>
    <p:titleStyle>
      <a:lvl1pPr algn="l" defTabSz="914400" rtl="0" eaLnBrk="1" fontAlgn="ctr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184E90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184E90"/>
        </a:buClr>
        <a:buSzPct val="70000"/>
        <a:buFont typeface="Wingdings" pitchFamily="2" charset="2"/>
        <a:buChar char="Ø"/>
        <a:defRPr sz="2800" b="1" kern="1200">
          <a:solidFill>
            <a:srgbClr val="184E9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84E90"/>
        </a:buClr>
        <a:buSzPct val="80000"/>
        <a:buFont typeface="Monaco" pitchFamily="2" charset="77"/>
        <a:buChar char="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84E90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84E90"/>
        </a:buClr>
        <a:buSzPct val="60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84E90"/>
        </a:buClr>
        <a:buSzPct val="80000"/>
        <a:buFont typeface="System Font Regular"/>
        <a:buChar char="‣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EDF7026-CF27-EC45-810A-B1E64F5B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75" y="529597"/>
            <a:ext cx="6347713" cy="752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11F8430-631D-3D42-BF49-B6D297EF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9A18E8-E13B-B84D-B9FE-70E3963717D3}"/>
              </a:ext>
            </a:extLst>
          </p:cNvPr>
          <p:cNvSpPr/>
          <p:nvPr userDrawn="1"/>
        </p:nvSpPr>
        <p:spPr>
          <a:xfrm>
            <a:off x="8771206" y="0"/>
            <a:ext cx="372794" cy="6041363"/>
          </a:xfrm>
          <a:prstGeom prst="rect">
            <a:avLst/>
          </a:prstGeom>
          <a:solidFill>
            <a:srgbClr val="6AB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95EAA7-D516-E24B-843E-871EEFC0A4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219" y="6263431"/>
            <a:ext cx="679307" cy="357952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2460114D-F364-4A44-BAAA-9993D5201A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91257" y="6334685"/>
            <a:ext cx="81597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altLang="en-US" sz="800" b="0" spc="120" baseline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  <a:cs typeface="MS PGothic" charset="0"/>
              </a:rPr>
              <a:t>SLIDE</a:t>
            </a:r>
            <a:endParaRPr lang="en-US" altLang="en-US" sz="1050" b="0" spc="120" baseline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  <a:cs typeface="MS PGothic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7A225C3-1EEE-3045-80AB-124C374AF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25828" y="646624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0" tIns="50760" rIns="101880" bIns="5076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478E"/>
              </a:buClr>
              <a:buSzPct val="100000"/>
              <a:buFont typeface="Arial" panose="020B0604020202020204" pitchFamily="34" charset="0"/>
              <a:buNone/>
              <a:defRPr/>
            </a:pPr>
            <a:fld id="{32352D43-D310-435B-B555-C4048F48E6D7}" type="slidenum">
              <a:rPr lang="en-GB" altLang="en-US" sz="800" b="0" kern="1200" spc="120" baseline="0" smtClean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</a:rPr>
              <a:pPr eaLnBrk="1" hangingPunct="1">
                <a:buClr>
                  <a:srgbClr val="00478E"/>
                </a:buClr>
                <a:buSzPct val="100000"/>
                <a:buFont typeface="Arial" panose="020B0604020202020204" pitchFamily="34" charset="0"/>
                <a:buNone/>
                <a:defRPr/>
              </a:pPr>
              <a:t>‹#›</a:t>
            </a:fld>
            <a:endParaRPr lang="en-GB" altLang="en-US" sz="800" b="0" kern="1200" spc="120" baseline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862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</p:sldLayoutIdLst>
  <p:txStyles>
    <p:titleStyle>
      <a:lvl1pPr algn="l" defTabSz="914400" rtl="0" eaLnBrk="1" fontAlgn="ctr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6ABF4A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6ABF4A"/>
        </a:buClr>
        <a:buSzPct val="70000"/>
        <a:buFont typeface="Wingdings" pitchFamily="2" charset="2"/>
        <a:buChar char="Ø"/>
        <a:defRPr lang="en-US" sz="2800" b="1" kern="1200" dirty="0" smtClean="0">
          <a:solidFill>
            <a:srgbClr val="6CC24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ABF4A"/>
        </a:buClr>
        <a:buSzPct val="80000"/>
        <a:buFont typeface="Monaco" pitchFamily="2" charset="77"/>
        <a:buChar char="⎻"/>
        <a:defRPr lang="en-US" sz="20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ABF4A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ABF4A"/>
        </a:buClr>
        <a:buSzPct val="60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ABF4A"/>
        </a:buClr>
        <a:buSzPct val="80000"/>
        <a:buFont typeface="System Font Regular"/>
        <a:buChar char="‣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EDF7026-CF27-EC45-810A-B1E64F5B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75" y="529597"/>
            <a:ext cx="6347713" cy="752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11F8430-631D-3D42-BF49-B6D297EF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9A18E8-E13B-B84D-B9FE-70E3963717D3}"/>
              </a:ext>
            </a:extLst>
          </p:cNvPr>
          <p:cNvSpPr/>
          <p:nvPr userDrawn="1"/>
        </p:nvSpPr>
        <p:spPr>
          <a:xfrm>
            <a:off x="8771206" y="0"/>
            <a:ext cx="372794" cy="6041363"/>
          </a:xfrm>
          <a:prstGeom prst="rect">
            <a:avLst/>
          </a:prstGeom>
          <a:solidFill>
            <a:srgbClr val="DA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95EAA7-D516-E24B-843E-871EEFC0A4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219" y="6263431"/>
            <a:ext cx="679307" cy="357952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2460114D-F364-4A44-BAAA-9993D5201A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91257" y="6334685"/>
            <a:ext cx="81597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altLang="en-US" sz="800" b="0" spc="120" baseline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  <a:cs typeface="MS PGothic" charset="0"/>
              </a:rPr>
              <a:t>SLIDE</a:t>
            </a:r>
            <a:endParaRPr lang="en-US" altLang="en-US" sz="1050" b="0" spc="120" baseline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  <a:cs typeface="MS PGothic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7A225C3-1EEE-3045-80AB-124C374AF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25828" y="646624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0" tIns="50760" rIns="101880" bIns="5076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478E"/>
              </a:buClr>
              <a:buSzPct val="100000"/>
              <a:buFont typeface="Arial" panose="020B0604020202020204" pitchFamily="34" charset="0"/>
              <a:buNone/>
              <a:defRPr/>
            </a:pPr>
            <a:fld id="{32352D43-D310-435B-B555-C4048F48E6D7}" type="slidenum">
              <a:rPr lang="en-GB" altLang="en-US" sz="800" b="0" kern="1200" spc="120" baseline="0" smtClean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</a:rPr>
              <a:pPr eaLnBrk="1" hangingPunct="1">
                <a:buClr>
                  <a:srgbClr val="00478E"/>
                </a:buClr>
                <a:buSzPct val="100000"/>
                <a:buFont typeface="Arial" panose="020B0604020202020204" pitchFamily="34" charset="0"/>
                <a:buNone/>
                <a:defRPr/>
              </a:pPr>
              <a:t>‹#›</a:t>
            </a:fld>
            <a:endParaRPr lang="en-GB" altLang="en-US" sz="800" b="0" kern="1200" spc="120" baseline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551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</p:sldLayoutIdLst>
  <p:txStyles>
    <p:titleStyle>
      <a:lvl1pPr algn="l" defTabSz="914400" rtl="0" eaLnBrk="1" fontAlgn="ctr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DAA900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DAA900"/>
        </a:buClr>
        <a:buSzPct val="70000"/>
        <a:buFont typeface="Wingdings" pitchFamily="2" charset="2"/>
        <a:buChar char="Ø"/>
        <a:defRPr lang="en-US" sz="2800" b="1" kern="1200" dirty="0">
          <a:solidFill>
            <a:srgbClr val="DAA9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AA900"/>
        </a:buClr>
        <a:buSzPct val="80000"/>
        <a:buFont typeface="Monaco" pitchFamily="2" charset="77"/>
        <a:buChar char="⎻"/>
        <a:defRPr lang="en-US" sz="20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AA900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AA900"/>
        </a:buClr>
        <a:buSzPct val="60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AA900"/>
        </a:buClr>
        <a:buSzPct val="80000"/>
        <a:buFont typeface="System Font Regular"/>
        <a:buChar char="‣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EDF7026-CF27-EC45-810A-B1E64F5B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75" y="529597"/>
            <a:ext cx="6347713" cy="752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11F8430-631D-3D42-BF49-B6D297EF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9A18E8-E13B-B84D-B9FE-70E3963717D3}"/>
              </a:ext>
            </a:extLst>
          </p:cNvPr>
          <p:cNvSpPr/>
          <p:nvPr userDrawn="1"/>
        </p:nvSpPr>
        <p:spPr>
          <a:xfrm>
            <a:off x="8771206" y="0"/>
            <a:ext cx="372794" cy="6041363"/>
          </a:xfrm>
          <a:prstGeom prst="rect">
            <a:avLst/>
          </a:prstGeom>
          <a:solidFill>
            <a:srgbClr val="A91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95EAA7-D516-E24B-843E-871EEFC0A4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219" y="6263431"/>
            <a:ext cx="679307" cy="357952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2460114D-F364-4A44-BAAA-9993D5201A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91257" y="6334685"/>
            <a:ext cx="81597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altLang="en-US" sz="800" b="0" spc="120" baseline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  <a:cs typeface="MS PGothic" charset="0"/>
              </a:rPr>
              <a:t>SLIDE</a:t>
            </a:r>
            <a:endParaRPr lang="en-US" altLang="en-US" sz="1050" b="0" spc="120" baseline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  <a:cs typeface="MS PGothic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7A225C3-1EEE-3045-80AB-124C374AF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25828" y="646624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0" tIns="50760" rIns="101880" bIns="5076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478E"/>
              </a:buClr>
              <a:buSzPct val="100000"/>
              <a:buFont typeface="Arial" panose="020B0604020202020204" pitchFamily="34" charset="0"/>
              <a:buNone/>
              <a:defRPr/>
            </a:pPr>
            <a:fld id="{32352D43-D310-435B-B555-C4048F48E6D7}" type="slidenum">
              <a:rPr lang="en-GB" altLang="en-US" sz="800" b="0" kern="1200" spc="120" baseline="0" smtClean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</a:rPr>
              <a:pPr eaLnBrk="1" hangingPunct="1">
                <a:buClr>
                  <a:srgbClr val="00478E"/>
                </a:buClr>
                <a:buSzPct val="100000"/>
                <a:buFont typeface="Arial" panose="020B0604020202020204" pitchFamily="34" charset="0"/>
                <a:buNone/>
                <a:defRPr/>
              </a:pPr>
              <a:t>‹#›</a:t>
            </a:fld>
            <a:endParaRPr lang="en-GB" altLang="en-US" sz="800" b="0" kern="1200" spc="120" baseline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045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</p:sldLayoutIdLst>
  <p:txStyles>
    <p:titleStyle>
      <a:lvl1pPr algn="l" defTabSz="914400" rtl="0" eaLnBrk="1" fontAlgn="ctr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A91A8D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A91A8D"/>
        </a:buClr>
        <a:buSzPct val="70000"/>
        <a:buFont typeface="Wingdings" pitchFamily="2" charset="2"/>
        <a:buChar char="Ø"/>
        <a:defRPr sz="2800" b="1" kern="1200">
          <a:solidFill>
            <a:srgbClr val="A91A8D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A91A8D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A91A8D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A91A8D"/>
        </a:buClr>
        <a:buSzPct val="60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91A8D"/>
        </a:buClr>
        <a:buSzPct val="80000"/>
        <a:buFont typeface="System Font Regular"/>
        <a:buChar char="‣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EDF7026-CF27-EC45-810A-B1E64F5B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75" y="529597"/>
            <a:ext cx="6347713" cy="752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11F8430-631D-3D42-BF49-B6D297EF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9A18E8-E13B-B84D-B9FE-70E3963717D3}"/>
              </a:ext>
            </a:extLst>
          </p:cNvPr>
          <p:cNvSpPr/>
          <p:nvPr userDrawn="1"/>
        </p:nvSpPr>
        <p:spPr>
          <a:xfrm>
            <a:off x="8771206" y="0"/>
            <a:ext cx="372794" cy="6041363"/>
          </a:xfrm>
          <a:prstGeom prst="rect">
            <a:avLst/>
          </a:prstGeom>
          <a:solidFill>
            <a:srgbClr val="00A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95EAA7-D516-E24B-843E-871EEFC0A4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219" y="6263431"/>
            <a:ext cx="679307" cy="357952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2460114D-F364-4A44-BAAA-9993D5201A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91257" y="6334685"/>
            <a:ext cx="81597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altLang="en-US" sz="800" b="0" spc="120" baseline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  <a:cs typeface="MS PGothic" charset="0"/>
              </a:rPr>
              <a:t>SLIDE</a:t>
            </a:r>
            <a:endParaRPr lang="en-US" altLang="en-US" sz="1050" b="0" spc="120" baseline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  <a:cs typeface="MS PGothic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7A225C3-1EEE-3045-80AB-124C374AF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25828" y="646624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0" tIns="50760" rIns="101880" bIns="5076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478E"/>
              </a:buClr>
              <a:buSzPct val="100000"/>
              <a:buFont typeface="Arial" panose="020B0604020202020204" pitchFamily="34" charset="0"/>
              <a:buNone/>
              <a:defRPr/>
            </a:pPr>
            <a:fld id="{32352D43-D310-435B-B555-C4048F48E6D7}" type="slidenum">
              <a:rPr lang="en-GB" altLang="en-US" sz="800" b="0" kern="1200" spc="120" baseline="0" smtClean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</a:rPr>
              <a:pPr eaLnBrk="1" hangingPunct="1">
                <a:buClr>
                  <a:srgbClr val="00478E"/>
                </a:buClr>
                <a:buSzPct val="100000"/>
                <a:buFont typeface="Arial" panose="020B0604020202020204" pitchFamily="34" charset="0"/>
                <a:buNone/>
                <a:defRPr/>
              </a:pPr>
              <a:t>‹#›</a:t>
            </a:fld>
            <a:endParaRPr lang="en-GB" altLang="en-US" sz="800" b="0" kern="1200" spc="120" baseline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97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</p:sldLayoutIdLst>
  <p:txStyles>
    <p:titleStyle>
      <a:lvl1pPr algn="l" defTabSz="914400" rtl="0" eaLnBrk="1" fontAlgn="ctr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0AEAA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AEAA"/>
        </a:buClr>
        <a:buSzPct val="70000"/>
        <a:buFont typeface="Wingdings" pitchFamily="2" charset="2"/>
        <a:buChar char="Ø"/>
        <a:defRPr sz="2800" b="1" kern="1200">
          <a:solidFill>
            <a:srgbClr val="00AEAA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AEAA"/>
        </a:buClr>
        <a:buSzPct val="80000"/>
        <a:buFont typeface="Monaco" pitchFamily="2" charset="77"/>
        <a:buChar char="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EAA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EAA"/>
        </a:buClr>
        <a:buSzPct val="60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EAA"/>
        </a:buClr>
        <a:buSzPct val="80000"/>
        <a:buFont typeface="System Font Regular"/>
        <a:buChar char="‣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A467941-1FF2-944F-95D8-23592DCCB97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068" y="6334685"/>
            <a:ext cx="544082" cy="2866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0312234-692F-704E-9C40-0BA5C322AEA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91257" y="6334685"/>
            <a:ext cx="81597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altLang="en-US" sz="800" b="0" spc="120" baseline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  <a:cs typeface="MS PGothic" charset="0"/>
              </a:rPr>
              <a:t>SLIDE</a:t>
            </a:r>
            <a:endParaRPr lang="en-US" altLang="en-US" sz="1050" b="0" spc="120" baseline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  <a:cs typeface="MS PGothic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A250FA-02C0-EB48-8A26-9F454549ED1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25828" y="646624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0" tIns="50760" rIns="101880" bIns="5076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478E"/>
              </a:buClr>
              <a:buSzPct val="100000"/>
              <a:buFont typeface="Arial" panose="020B0604020202020204" pitchFamily="34" charset="0"/>
              <a:buNone/>
              <a:defRPr/>
            </a:pPr>
            <a:fld id="{32352D43-D310-435B-B555-C4048F48E6D7}" type="slidenum">
              <a:rPr lang="en-GB" altLang="en-US" sz="800" b="0" kern="1200" spc="120" baseline="0" smtClean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</a:rPr>
              <a:pPr eaLnBrk="1" hangingPunct="1">
                <a:buClr>
                  <a:srgbClr val="00478E"/>
                </a:buClr>
                <a:buSzPct val="100000"/>
                <a:buFont typeface="Arial" panose="020B0604020202020204" pitchFamily="34" charset="0"/>
                <a:buNone/>
                <a:defRPr/>
              </a:pPr>
              <a:t>‹#›</a:t>
            </a:fld>
            <a:endParaRPr lang="en-GB" altLang="en-US" sz="800" b="0" kern="1200" spc="120" baseline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990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1177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233483-82A0-8BA7-66EE-0966ACDD1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998" y="1980975"/>
            <a:ext cx="6473733" cy="400616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F44C82CC-A5E6-F5E1-BCC0-841F4309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Rate Adjustment and New Methodology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6A3968-8650-58A0-312E-4B909C66B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193" y="1098050"/>
            <a:ext cx="8087613" cy="3880773"/>
          </a:xfrm>
        </p:spPr>
        <p:txBody>
          <a:bodyPr/>
          <a:lstStyle/>
          <a:p>
            <a:r>
              <a:rPr lang="en-US" dirty="0"/>
              <a:t>Overall Look at Solid Waste Costs</a:t>
            </a:r>
          </a:p>
        </p:txBody>
      </p:sp>
    </p:spTree>
    <p:extLst>
      <p:ext uri="{BB962C8B-B14F-4D97-AF65-F5344CB8AC3E}">
        <p14:creationId xmlns:p14="http://schemas.microsoft.com/office/powerpoint/2010/main" val="410646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C3115F-BEFB-5163-633E-D8A8AB892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102" y="1010963"/>
            <a:ext cx="7956984" cy="5606869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New Rate Adjustment Methodology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400" dirty="0"/>
              <a:t>Enhances rate stability, predictability, fairness, transparency, ease of administration, and cost-effectiveness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Capped CPI adjustments to MCD Collection and Post-Collection Services – 2% floor, 5% ceiling with roll-overs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Revenue balancing mechanism – surplus or shortfall revenues  carries forward to future years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Less frequent cost-based adjustments – no more frequently than every 5 years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Extraordinary Adjustments – E.g., CARB fleet electrification mandate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5F8403-F738-8123-E9E9-BD0847B5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Rate Adjustment and New Methodology</a:t>
            </a:r>
          </a:p>
        </p:txBody>
      </p:sp>
    </p:spTree>
    <p:extLst>
      <p:ext uri="{BB962C8B-B14F-4D97-AF65-F5344CB8AC3E}">
        <p14:creationId xmlns:p14="http://schemas.microsoft.com/office/powerpoint/2010/main" val="2447196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8522B7-ED20-883B-E61E-3A0EFA3A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Comparison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06835D-7B61-259D-BDFD-AFDECE159CAB}"/>
              </a:ext>
            </a:extLst>
          </p:cNvPr>
          <p:cNvSpPr txBox="1"/>
          <p:nvPr/>
        </p:nvSpPr>
        <p:spPr>
          <a:xfrm>
            <a:off x="2117564" y="12973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1200"/>
              </a:spcBef>
              <a:spcAft>
                <a:spcPts val="600"/>
              </a:spcAft>
            </a:pPr>
            <a:r>
              <a:rPr lang="en-US" b="1" dirty="0">
                <a:solidFill>
                  <a:srgbClr val="262626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Monthly 32-Gallon Cart Rates</a:t>
            </a:r>
            <a:endParaRPr lang="en-US" sz="1800" dirty="0">
              <a:solidFill>
                <a:srgbClr val="262626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DFF45B5-2969-B31C-9756-5DC716B8CC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1859755"/>
              </p:ext>
            </p:extLst>
          </p:nvPr>
        </p:nvGraphicFramePr>
        <p:xfrm>
          <a:off x="288764" y="1709057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5D257E95-20E5-BDF2-05FF-6D3C00DEB625}"/>
              </a:ext>
            </a:extLst>
          </p:cNvPr>
          <p:cNvSpPr/>
          <p:nvPr/>
        </p:nvSpPr>
        <p:spPr>
          <a:xfrm rot="18900004">
            <a:off x="5059563" y="5018321"/>
            <a:ext cx="1096174" cy="181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39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FDAE0-3BEB-9A95-A375-FC8D02BDAE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E9A5B7-F4D8-09C9-3B06-56E0F7C91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Comparison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275D46-3DB6-8D5B-7573-EB062F182D0A}"/>
              </a:ext>
            </a:extLst>
          </p:cNvPr>
          <p:cNvSpPr txBox="1"/>
          <p:nvPr/>
        </p:nvSpPr>
        <p:spPr>
          <a:xfrm>
            <a:off x="2117564" y="12973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1200"/>
              </a:spcBef>
              <a:spcAft>
                <a:spcPts val="600"/>
              </a:spcAft>
            </a:pPr>
            <a:r>
              <a:rPr lang="en-US" b="1" dirty="0">
                <a:solidFill>
                  <a:srgbClr val="262626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Monthly 64-Gallon Cart Rates</a:t>
            </a:r>
            <a:endParaRPr lang="en-US" sz="1800" dirty="0">
              <a:solidFill>
                <a:srgbClr val="262626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DFF45B5-2969-B31C-9756-5DC716B8CC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2883463"/>
              </p:ext>
            </p:extLst>
          </p:nvPr>
        </p:nvGraphicFramePr>
        <p:xfrm>
          <a:off x="288764" y="1764449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7579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6EC98-7789-718D-F1B3-FC5224F1CD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DBAA1D-E46E-8654-DA39-2DB34517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Comparison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3098E1-0B8E-D3FE-DE03-410DA03DD073}"/>
              </a:ext>
            </a:extLst>
          </p:cNvPr>
          <p:cNvSpPr txBox="1"/>
          <p:nvPr/>
        </p:nvSpPr>
        <p:spPr>
          <a:xfrm>
            <a:off x="2117564" y="12973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1200"/>
              </a:spcBef>
              <a:spcAft>
                <a:spcPts val="600"/>
              </a:spcAft>
            </a:pPr>
            <a:r>
              <a:rPr lang="en-US" b="1" dirty="0">
                <a:solidFill>
                  <a:srgbClr val="262626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Monthly 96-Gallon Cart Rates</a:t>
            </a:r>
            <a:endParaRPr lang="en-US" sz="1800" dirty="0">
              <a:solidFill>
                <a:srgbClr val="262626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DFF45B5-2969-B31C-9756-5DC716B8CC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931829"/>
              </p:ext>
            </p:extLst>
          </p:nvPr>
        </p:nvGraphicFramePr>
        <p:xfrm>
          <a:off x="288764" y="1758627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D1F88FC0-100C-92A0-BC80-A83B7594F3C5}"/>
              </a:ext>
            </a:extLst>
          </p:cNvPr>
          <p:cNvSpPr/>
          <p:nvPr/>
        </p:nvSpPr>
        <p:spPr>
          <a:xfrm rot="18900004">
            <a:off x="4995529" y="5118214"/>
            <a:ext cx="1096174" cy="181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76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F1DD72-2CD6-B729-B8DF-DF568130B2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DFF45B5-2969-B31C-9756-5DC716B8CC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0780972"/>
              </p:ext>
            </p:extLst>
          </p:nvPr>
        </p:nvGraphicFramePr>
        <p:xfrm>
          <a:off x="334484" y="1700517"/>
          <a:ext cx="813816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E66655AB-2EA3-9D3B-92E8-8517CCA17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Comparison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CAFA43-87D0-8240-59C0-D5987BE75142}"/>
              </a:ext>
            </a:extLst>
          </p:cNvPr>
          <p:cNvSpPr txBox="1"/>
          <p:nvPr/>
        </p:nvSpPr>
        <p:spPr>
          <a:xfrm>
            <a:off x="2117564" y="12973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1200"/>
              </a:spcBef>
              <a:spcAft>
                <a:spcPts val="600"/>
              </a:spcAft>
            </a:pPr>
            <a:r>
              <a:rPr lang="en-US" b="1" dirty="0">
                <a:solidFill>
                  <a:srgbClr val="262626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Monthly 2-CY Bin Rates</a:t>
            </a:r>
            <a:endParaRPr lang="en-US" sz="1800" dirty="0">
              <a:solidFill>
                <a:srgbClr val="262626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076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3901028-B571-D239-59D3-B950B7C9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Recommended Action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AC68C2-3FF2-A134-0F45-6BF19D1CB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54" y="1330595"/>
            <a:ext cx="8176846" cy="4896033"/>
          </a:xfrm>
        </p:spPr>
        <p:txBody>
          <a:bodyPr>
            <a:normAutofit/>
          </a:bodyPr>
          <a:lstStyle/>
          <a:p>
            <a:r>
              <a:rPr lang="en-US" sz="2400" dirty="0"/>
              <a:t>Receive presentation on recommended adjustments to solid waste rates effective January 1, 2025</a:t>
            </a:r>
          </a:p>
          <a:p>
            <a:endParaRPr lang="en-US" sz="2400" dirty="0"/>
          </a:p>
          <a:p>
            <a:r>
              <a:rPr lang="en-US" sz="2400" dirty="0"/>
              <a:t>Set a public hearing for January 16, 2025, pursuant to Article XIIID of the California Constitution (Proposition 218)</a:t>
            </a:r>
          </a:p>
          <a:p>
            <a:endParaRPr lang="en-US" sz="2400" dirty="0"/>
          </a:p>
          <a:p>
            <a:r>
              <a:rPr lang="en-US" sz="2400" dirty="0"/>
              <a:t>Provide direction to issue 45-day notices to solid waste customers regarding rate adjustment public hearing and protest instructions</a:t>
            </a:r>
          </a:p>
        </p:txBody>
      </p:sp>
    </p:spTree>
    <p:extLst>
      <p:ext uri="{BB962C8B-B14F-4D97-AF65-F5344CB8AC3E}">
        <p14:creationId xmlns:p14="http://schemas.microsoft.com/office/powerpoint/2010/main" val="52398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77C461-18DE-3501-DD62-874D632E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53" y="1330596"/>
            <a:ext cx="7915589" cy="5394669"/>
          </a:xfrm>
        </p:spPr>
        <p:txBody>
          <a:bodyPr>
            <a:normAutofit/>
          </a:bodyPr>
          <a:lstStyle/>
          <a:p>
            <a:r>
              <a:rPr lang="en-US" sz="2400" dirty="0"/>
              <a:t>Receive presentation on recommended adjustments to solid waste rates effective January 1, 2025</a:t>
            </a:r>
          </a:p>
          <a:p>
            <a:endParaRPr lang="en-US" sz="2400" dirty="0"/>
          </a:p>
          <a:p>
            <a:r>
              <a:rPr lang="en-US" sz="2400" dirty="0"/>
              <a:t>Set a public hearing for </a:t>
            </a:r>
            <a:r>
              <a:rPr lang="en-US" sz="2400"/>
              <a:t>January 16, </a:t>
            </a:r>
            <a:r>
              <a:rPr lang="en-US" sz="2400" dirty="0"/>
              <a:t>2025, pursuant to Article XIIID of the California Constitution (Proposition 218)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Provide direction to issue 45-day notices to solid waste customers regarding rate adjustment public hearing and protest instructions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AED3C7-0EDA-2949-FF3F-672F47844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Recommended Action</a:t>
            </a:r>
          </a:p>
        </p:txBody>
      </p:sp>
    </p:spTree>
    <p:extLst>
      <p:ext uri="{BB962C8B-B14F-4D97-AF65-F5344CB8AC3E}">
        <p14:creationId xmlns:p14="http://schemas.microsoft.com/office/powerpoint/2010/main" val="4293214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30468E9-F154-1854-59E0-411288B9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Executive Summary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7989B3-07F5-4077-27DE-FBCCE4409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757" y="967420"/>
            <a:ext cx="7761043" cy="5650412"/>
          </a:xfrm>
        </p:spPr>
        <p:txBody>
          <a:bodyPr>
            <a:normAutofit lnSpcReduction="10000"/>
          </a:bodyPr>
          <a:lstStyle/>
          <a:p>
            <a:r>
              <a:rPr lang="en-US" sz="2400" b="0" dirty="0"/>
              <a:t>Solid waste services are critical services and are required for health and safety as well as compliance with State laws</a:t>
            </a:r>
          </a:p>
          <a:p>
            <a:pPr marL="0" indent="0">
              <a:buNone/>
            </a:pPr>
            <a:endParaRPr lang="en-US" sz="2400" b="0" dirty="0"/>
          </a:p>
          <a:p>
            <a:r>
              <a:rPr lang="en-US" sz="2400" b="0" dirty="0"/>
              <a:t>The District’s solid waste collection operations are contracted out to Mission Country Disposal (MCD) and are funded through solid waste rates</a:t>
            </a:r>
          </a:p>
          <a:p>
            <a:endParaRPr lang="en-US" sz="2400" b="0" dirty="0"/>
          </a:p>
          <a:p>
            <a:r>
              <a:rPr lang="en-US" sz="2400" b="0" dirty="0"/>
              <a:t>Rate revenues are adjusted per the District’s rate setting methodology – every 3 years based on MCD’s actual costs and otherwise annually by CPI</a:t>
            </a:r>
          </a:p>
          <a:p>
            <a:endParaRPr lang="en-US" sz="2400" b="0" dirty="0"/>
          </a:p>
          <a:p>
            <a:r>
              <a:rPr lang="en-US" sz="2400" b="0" dirty="0"/>
              <a:t>The District may authorize up to 5-years of solid waste rate adjustments at a time – there are no ongoing automatic adjustments outside of Board authorization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7470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30468E9-F154-1854-59E0-411288B9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Executive Summary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7989B3-07F5-4077-27DE-FBCCE4409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393" y="912992"/>
            <a:ext cx="8108550" cy="5553122"/>
          </a:xfrm>
        </p:spPr>
        <p:txBody>
          <a:bodyPr>
            <a:noAutofit/>
          </a:bodyPr>
          <a:lstStyle/>
          <a:p>
            <a:r>
              <a:rPr lang="en-US" sz="2400" b="0" dirty="0"/>
              <a:t>Existing rate adjustment methodology was established in 1994 and is outdated</a:t>
            </a:r>
          </a:p>
          <a:p>
            <a:endParaRPr lang="en-US" sz="2400" b="0" dirty="0"/>
          </a:p>
          <a:p>
            <a:r>
              <a:rPr lang="en-US" sz="2400" b="0" dirty="0"/>
              <a:t>The last cost-based adjustment occurred in 2022, with CPI adjustments in 2023 and 2024</a:t>
            </a:r>
          </a:p>
          <a:p>
            <a:endParaRPr lang="en-US" sz="2400" b="0" dirty="0"/>
          </a:p>
          <a:p>
            <a:r>
              <a:rPr lang="en-US" sz="2400" b="0" dirty="0"/>
              <a:t>MCD submitted a cost-based rate adjustment application for 2025 per existing methodology and schedule</a:t>
            </a:r>
          </a:p>
          <a:p>
            <a:endParaRPr lang="en-US" sz="2400" b="0" dirty="0"/>
          </a:p>
          <a:p>
            <a:r>
              <a:rPr lang="en-US" sz="2400" b="0" dirty="0"/>
              <a:t>The District along 9 other Agencies in San Luis Obispo County and MCD’s parent company (Waste Connections) all see benefit in a new approach to annual rate adjustments</a:t>
            </a:r>
          </a:p>
          <a:p>
            <a:endParaRPr lang="en-US" sz="2400" b="0" dirty="0"/>
          </a:p>
          <a:p>
            <a:pPr marL="0" indent="0">
              <a:buNone/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13296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BD6E45-197A-6A53-598C-6328FB392D0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25651" y="1074196"/>
            <a:ext cx="8248956" cy="5543636"/>
          </a:xfrm>
        </p:spPr>
        <p:txBody>
          <a:bodyPr>
            <a:normAutofit/>
          </a:bodyPr>
          <a:lstStyle/>
          <a:p>
            <a:r>
              <a:rPr lang="en-US" dirty="0"/>
              <a:t>2025 Cost-Based Rate Adjustment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Projects future costs based on recent actual costs per audited financial statements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Increases in organics processing costs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Increases in landfill disposal costs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Inflation-related increases in collection costs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Removal of prior limitations on corporate overhead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Updated profit allowance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F11BF1-4693-0CE2-BB8C-1F95F7A3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Rate Adjustment and New Methodology</a:t>
            </a:r>
          </a:p>
        </p:txBody>
      </p:sp>
    </p:spTree>
    <p:extLst>
      <p:ext uri="{BB962C8B-B14F-4D97-AF65-F5344CB8AC3E}">
        <p14:creationId xmlns:p14="http://schemas.microsoft.com/office/powerpoint/2010/main" val="2944174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B7F125-1E7A-F200-8A9D-7C343F9AE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7844F9-0E59-F376-A56A-91F540153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392" y="816637"/>
            <a:ext cx="8042595" cy="3880773"/>
          </a:xfrm>
        </p:spPr>
        <p:txBody>
          <a:bodyPr>
            <a:normAutofit/>
          </a:bodyPr>
          <a:lstStyle/>
          <a:p>
            <a:r>
              <a:rPr lang="en-US" dirty="0"/>
              <a:t>2025 Cost Projections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24A42B-DC92-9421-6777-C1ACAB1B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Rate Adjustment and New Methodology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277A7AF-A41D-85D2-EF42-86D59EDEA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96169"/>
              </p:ext>
            </p:extLst>
          </p:nvPr>
        </p:nvGraphicFramePr>
        <p:xfrm>
          <a:off x="785678" y="1539240"/>
          <a:ext cx="7410022" cy="4602480"/>
        </p:xfrm>
        <a:graphic>
          <a:graphicData uri="http://schemas.openxmlformats.org/drawingml/2006/table">
            <a:tbl>
              <a:tblPr/>
              <a:tblGrid>
                <a:gridCol w="4366574">
                  <a:extLst>
                    <a:ext uri="{9D8B030D-6E8A-4147-A177-3AD203B41FA5}">
                      <a16:colId xmlns:a16="http://schemas.microsoft.com/office/drawing/2014/main" val="493661635"/>
                    </a:ext>
                  </a:extLst>
                </a:gridCol>
                <a:gridCol w="1521724">
                  <a:extLst>
                    <a:ext uri="{9D8B030D-6E8A-4147-A177-3AD203B41FA5}">
                      <a16:colId xmlns:a16="http://schemas.microsoft.com/office/drawing/2014/main" val="2812171169"/>
                    </a:ext>
                  </a:extLst>
                </a:gridCol>
                <a:gridCol w="1521724">
                  <a:extLst>
                    <a:ext uri="{9D8B030D-6E8A-4147-A177-3AD203B41FA5}">
                      <a16:colId xmlns:a16="http://schemas.microsoft.com/office/drawing/2014/main" val="3864560124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Cambria Community Services District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Original Adjustment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Revised Adjustment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2898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Collection Services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$1,961,999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$1,955,476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87449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Profit Allowance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170,609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175,993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8147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Post-Collection Services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828,185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828,185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08148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Agency Fees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267,905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263,809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28491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Total Cost Projections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3,228,699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3,223,463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532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Revenue at Current Rates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2,882,493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2,882,493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7014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Surplus / Shortfall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(346,206)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(340,970)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4935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Franchise Fee Adjustment Factor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85141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Rate Adjustment Factor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12.78%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12.59%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863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61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C51619-FFAA-74AE-4532-867F7E6F5F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243AA1-6E74-2368-659A-37BA8C971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392" y="816637"/>
            <a:ext cx="8042595" cy="3880773"/>
          </a:xfrm>
        </p:spPr>
        <p:txBody>
          <a:bodyPr>
            <a:normAutofit/>
          </a:bodyPr>
          <a:lstStyle/>
          <a:p>
            <a:r>
              <a:rPr lang="en-US" dirty="0"/>
              <a:t>2025 Rate Adjustment Outcomes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DBA68D-9B8D-0D24-9D96-C550CEDD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Rate Adjustment and New Methodology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61654C3-E53E-26E1-8A22-668C57ADD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55004"/>
              </p:ext>
            </p:extLst>
          </p:nvPr>
        </p:nvGraphicFramePr>
        <p:xfrm>
          <a:off x="1243506" y="1663754"/>
          <a:ext cx="6320116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4922290">
                  <a:extLst>
                    <a:ext uri="{9D8B030D-6E8A-4147-A177-3AD203B41FA5}">
                      <a16:colId xmlns:a16="http://schemas.microsoft.com/office/drawing/2014/main" val="750105589"/>
                    </a:ext>
                  </a:extLst>
                </a:gridCol>
                <a:gridCol w="1397826">
                  <a:extLst>
                    <a:ext uri="{9D8B030D-6E8A-4147-A177-3AD203B41FA5}">
                      <a16:colId xmlns:a16="http://schemas.microsoft.com/office/drawing/2014/main" val="254542544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marL="0" marR="0" algn="just"/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Original Adjustment per 1994 Rate Manual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12.78%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2379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just"/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Revised Depreciation Schedule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-1.62%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809151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just"/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Remove Limitation on Corporate Overhead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1563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just"/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 Enhancements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483263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just"/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Updated Profit Allowance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5108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just"/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Recalculated District Fees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82191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just"/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Revised Adjustment for New Methodology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12.59%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253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527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2CDC2-D1E6-FB41-30AC-F3E6FCD4C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B4C06F-9623-61D8-DEA1-1E137709A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392" y="816638"/>
            <a:ext cx="8042595" cy="743222"/>
          </a:xfrm>
        </p:spPr>
        <p:txBody>
          <a:bodyPr>
            <a:normAutofit/>
          </a:bodyPr>
          <a:lstStyle/>
          <a:p>
            <a:r>
              <a:rPr lang="en-US" dirty="0"/>
              <a:t>2025 Monthly Residential Rates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E8897C-0B80-A956-6319-67535B88B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Rate Adjustment and New Methodology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1E2B51-DBC7-BA64-06A4-130D17F1A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799747"/>
              </p:ext>
            </p:extLst>
          </p:nvPr>
        </p:nvGraphicFramePr>
        <p:xfrm>
          <a:off x="833089" y="1847103"/>
          <a:ext cx="7315200" cy="256032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1304456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937841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0437552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7479480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Service Level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Change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97758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32-gallon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$41.52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$46.75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$5.23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54777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64-gallon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83.03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93.48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10.45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344101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96-gallon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124.55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140.23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063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004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3FB05C-EB9E-4313-C64F-A329A1991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814" y="920420"/>
            <a:ext cx="7496527" cy="5470776"/>
          </a:xfrm>
        </p:spPr>
        <p:txBody>
          <a:bodyPr>
            <a:normAutofit/>
          </a:bodyPr>
          <a:lstStyle/>
          <a:p>
            <a:r>
              <a:rPr lang="en-US" dirty="0"/>
              <a:t>Service Enhancements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b="1" i="0" u="none" strike="noStrike" baseline="0" dirty="0">
                <a:solidFill>
                  <a:srgbClr val="262626"/>
                </a:solidFill>
                <a:latin typeface="Arial" panose="020B0604020202020204" pitchFamily="34" charset="0"/>
              </a:rPr>
              <a:t>Free Bulky Waste Collections: </a:t>
            </a:r>
            <a:r>
              <a:rPr lang="en-US" i="0" u="none" strike="noStrike" baseline="0" dirty="0">
                <a:solidFill>
                  <a:srgbClr val="262626"/>
                </a:solidFill>
                <a:latin typeface="Arial" panose="020B0604020202020204" pitchFamily="34" charset="0"/>
              </a:rPr>
              <a:t>N</a:t>
            </a:r>
            <a:r>
              <a:rPr lang="en-US" dirty="0">
                <a:solidFill>
                  <a:srgbClr val="262626"/>
                </a:solidFill>
                <a:latin typeface="Arial" panose="020B0604020202020204" pitchFamily="34" charset="0"/>
              </a:rPr>
              <a:t>o charge collection for one bulky item during clean-up weeks</a:t>
            </a:r>
          </a:p>
          <a:p>
            <a:pPr lvl="1"/>
            <a:endParaRPr lang="en-US" i="0" u="none" strike="noStrike" baseline="0" dirty="0">
              <a:solidFill>
                <a:srgbClr val="262626"/>
              </a:solidFill>
              <a:latin typeface="Arial" panose="020B0604020202020204" pitchFamily="34" charset="0"/>
            </a:endParaRPr>
          </a:p>
          <a:p>
            <a:pPr lvl="1"/>
            <a:r>
              <a:rPr lang="en-US" b="1" i="0" u="none" strike="noStrike" baseline="0" dirty="0">
                <a:solidFill>
                  <a:srgbClr val="262626"/>
                </a:solidFill>
                <a:latin typeface="Arial" panose="020B0604020202020204" pitchFamily="34" charset="0"/>
              </a:rPr>
              <a:t>Annual Cart Exchange: </a:t>
            </a:r>
            <a:r>
              <a:rPr lang="en-US" i="0" u="none" strike="noStrike" baseline="0" dirty="0">
                <a:solidFill>
                  <a:srgbClr val="262626"/>
                </a:solidFill>
                <a:latin typeface="Arial" panose="020B0604020202020204" pitchFamily="34" charset="0"/>
              </a:rPr>
              <a:t>Once annual exchange of a residential </a:t>
            </a:r>
            <a:r>
              <a:rPr lang="en-US" dirty="0">
                <a:solidFill>
                  <a:srgbClr val="262626"/>
                </a:solidFill>
                <a:latin typeface="Arial" panose="020B0604020202020204" pitchFamily="34" charset="0"/>
              </a:rPr>
              <a:t>garbage</a:t>
            </a:r>
            <a:r>
              <a:rPr lang="en-US" i="0" u="none" strike="noStrike" baseline="0" dirty="0">
                <a:solidFill>
                  <a:srgbClr val="262626"/>
                </a:solidFill>
                <a:latin typeface="Arial" panose="020B0604020202020204" pitchFamily="34" charset="0"/>
              </a:rPr>
              <a:t>, recycling, or organics cart per customer account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3A7B06-18E9-0FFF-6AC4-6F2F0F34D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Rate Adjustment and New Methodology</a:t>
            </a:r>
          </a:p>
        </p:txBody>
      </p:sp>
    </p:spTree>
    <p:extLst>
      <p:ext uri="{BB962C8B-B14F-4D97-AF65-F5344CB8AC3E}">
        <p14:creationId xmlns:p14="http://schemas.microsoft.com/office/powerpoint/2010/main" val="539214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7207F20D-6CBE-8B48-938E-2DD10CA18004}"/>
    </a:ext>
  </a:extLst>
</a:theme>
</file>

<file path=ppt/theme/theme2.xml><?xml version="1.0" encoding="utf-8"?>
<a:theme xmlns:a="http://schemas.openxmlformats.org/drawingml/2006/main" name="END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BDE1D985-98C2-FC43-9D91-3A1F13184198}"/>
    </a:ext>
  </a:extLst>
</a:theme>
</file>

<file path=ppt/theme/theme3.xml><?xml version="1.0" encoding="utf-8"?>
<a:theme xmlns:a="http://schemas.openxmlformats.org/drawingml/2006/main" name="SECTION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2A737183-4DDF-CF4A-9355-CC9925547219}"/>
    </a:ext>
  </a:extLst>
</a:theme>
</file>

<file path=ppt/theme/theme4.xml><?xml version="1.0" encoding="utf-8"?>
<a:theme xmlns:a="http://schemas.openxmlformats.org/drawingml/2006/main" name="4_SECTION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0274247D-68B6-AE4E-A01A-D70C56023E53}"/>
    </a:ext>
  </a:extLst>
</a:theme>
</file>

<file path=ppt/theme/theme5.xml><?xml version="1.0" encoding="utf-8"?>
<a:theme xmlns:a="http://schemas.openxmlformats.org/drawingml/2006/main" name="5_SECTION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D8056882-1D6F-3849-AA4C-279AA0D097F9}"/>
    </a:ext>
  </a:extLst>
</a:theme>
</file>

<file path=ppt/theme/theme6.xml><?xml version="1.0" encoding="utf-8"?>
<a:theme xmlns:a="http://schemas.openxmlformats.org/drawingml/2006/main" name="6_SECTION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C054AE1C-B1D3-F247-A4E9-B7BF5B3BE1FF}"/>
    </a:ext>
  </a:extLst>
</a:theme>
</file>

<file path=ppt/theme/theme7.xml><?xml version="1.0" encoding="utf-8"?>
<a:theme xmlns:a="http://schemas.openxmlformats.org/drawingml/2006/main" name="7_SECTION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5844E248-0B4D-8E48-9DC3-B1341E994182}"/>
    </a:ext>
  </a:extLst>
</a:theme>
</file>

<file path=ppt/theme/theme8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D78A6F73-C92D-C844-8896-47483C99DBD9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5AEF211C3D04992ECA1C68743C35A" ma:contentTypeVersion="15" ma:contentTypeDescription="Create a new document." ma:contentTypeScope="" ma:versionID="501a7c01429b801004ad1360845a7105">
  <xsd:schema xmlns:xsd="http://www.w3.org/2001/XMLSchema" xmlns:xs="http://www.w3.org/2001/XMLSchema" xmlns:p="http://schemas.microsoft.com/office/2006/metadata/properties" xmlns:ns2="bf5b0ba4-e332-400f-8d29-42baf8b74082" xmlns:ns3="473462e6-f0d6-47b1-8ef3-762f72008b1b" targetNamespace="http://schemas.microsoft.com/office/2006/metadata/properties" ma:root="true" ma:fieldsID="f005977c79b28a6efb84c5bf5294f6a7" ns2:_="" ns3:_="">
    <xsd:import namespace="bf5b0ba4-e332-400f-8d29-42baf8b74082"/>
    <xsd:import namespace="473462e6-f0d6-47b1-8ef3-762f72008b1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5b0ba4-e332-400f-8d29-42baf8b74082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91ae600c-28c3-41e2-b9f8-ff5d7f7ad4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3462e6-f0d6-47b1-8ef3-762f72008b1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4da760e1-4fe6-4af1-8f07-f9cb88689d43}" ma:internalName="TaxCatchAll" ma:showField="CatchAllData" ma:web="473462e6-f0d6-47b1-8ef3-762f72008b1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73462e6-f0d6-47b1-8ef3-762f72008b1b">
      <UserInfo>
        <DisplayName/>
        <AccountId xsi:nil="true"/>
        <AccountType/>
      </UserInfo>
    </SharedWithUsers>
    <lcf76f155ced4ddcb4097134ff3c332f xmlns="bf5b0ba4-e332-400f-8d29-42baf8b74082">
      <Terms xmlns="http://schemas.microsoft.com/office/infopath/2007/PartnerControls"/>
    </lcf76f155ced4ddcb4097134ff3c332f>
    <TaxCatchAll xmlns="473462e6-f0d6-47b1-8ef3-762f72008b1b" xsi:nil="true"/>
  </documentManagement>
</p:properties>
</file>

<file path=customXml/itemProps1.xml><?xml version="1.0" encoding="utf-8"?>
<ds:datastoreItem xmlns:ds="http://schemas.openxmlformats.org/officeDocument/2006/customXml" ds:itemID="{6F330B30-D69B-4E73-B74D-42A1617568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2F4EF9-A8A5-4730-8839-819E6FA94AA2}"/>
</file>

<file path=customXml/itemProps3.xml><?xml version="1.0" encoding="utf-8"?>
<ds:datastoreItem xmlns:ds="http://schemas.openxmlformats.org/officeDocument/2006/customXml" ds:itemID="{11C45911-CBA1-48A7-85D6-88ECE88E1598}">
  <ds:schemaRefs>
    <ds:schemaRef ds:uri="6cf156b6-56da-4102-bf2e-0cbeb89d2d86"/>
    <ds:schemaRef ds:uri="750f605a-2bb8-499f-b68e-404744aa27f5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R3 General Presentation Oct 2021</Template>
  <TotalTime>1521</TotalTime>
  <Words>1118</Words>
  <Application>Microsoft Office PowerPoint</Application>
  <PresentationFormat>On-screen Show (4:3)</PresentationFormat>
  <Paragraphs>168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16</vt:i4>
      </vt:variant>
    </vt:vector>
  </HeadingPairs>
  <TitlesOfParts>
    <vt:vector size="34" baseType="lpstr">
      <vt:lpstr>Arial</vt:lpstr>
      <vt:lpstr>Arial Black</vt:lpstr>
      <vt:lpstr>Calibri</vt:lpstr>
      <vt:lpstr>Courier New</vt:lpstr>
      <vt:lpstr>Monaco</vt:lpstr>
      <vt:lpstr>System Font Regular</vt:lpstr>
      <vt:lpstr>Times New Roman</vt:lpstr>
      <vt:lpstr>Trebuchet MS</vt:lpstr>
      <vt:lpstr>Wingdings</vt:lpstr>
      <vt:lpstr>Wingdings 3</vt:lpstr>
      <vt:lpstr>Office Theme</vt:lpstr>
      <vt:lpstr>END SLIDE</vt:lpstr>
      <vt:lpstr>SECTION 1</vt:lpstr>
      <vt:lpstr>4_SECTION 1</vt:lpstr>
      <vt:lpstr>5_SECTION 1</vt:lpstr>
      <vt:lpstr>6_SECTION 1</vt:lpstr>
      <vt:lpstr>7_SECTION 1</vt:lpstr>
      <vt:lpstr>BLANK</vt:lpstr>
      <vt:lpstr>PowerPoint Presentation</vt:lpstr>
      <vt:lpstr>Recommended Action</vt:lpstr>
      <vt:lpstr>Executive Summary</vt:lpstr>
      <vt:lpstr>Executive Summary</vt:lpstr>
      <vt:lpstr>2025 Rate Adjustment and New Methodology</vt:lpstr>
      <vt:lpstr>2025 Rate Adjustment and New Methodology</vt:lpstr>
      <vt:lpstr>2025 Rate Adjustment and New Methodology</vt:lpstr>
      <vt:lpstr>2025 Rate Adjustment and New Methodology</vt:lpstr>
      <vt:lpstr>2025 Rate Adjustment and New Methodology</vt:lpstr>
      <vt:lpstr>2025 Rate Adjustment and New Methodology</vt:lpstr>
      <vt:lpstr>2025 Rate Adjustment and New Methodology</vt:lpstr>
      <vt:lpstr>Regional Comparison</vt:lpstr>
      <vt:lpstr>Regional Comparison</vt:lpstr>
      <vt:lpstr>Regional Comparison</vt:lpstr>
      <vt:lpstr>Regional Comparison</vt:lpstr>
      <vt:lpstr>Recommended 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Muratsuchi</dc:creator>
  <cp:lastModifiedBy>Garth Schultz</cp:lastModifiedBy>
  <cp:revision>2</cp:revision>
  <dcterms:created xsi:type="dcterms:W3CDTF">2024-03-04T19:03:35Z</dcterms:created>
  <dcterms:modified xsi:type="dcterms:W3CDTF">2024-11-07T20:00:11Z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0x010100C575AEF211C3D04992ECA1C68743C35A</vt:lpwstr>
  </property>
  <property fmtid="{D5CDD505-2E9C-101B-9397-08002B2CF9AE}" pid="3" name="Order">
    <vt:r8>72275500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ComplianceAssetId">
    <vt:lpwstr/>
  </property>
  <property fmtid="{D5CDD505-2E9C-101B-9397-08002B2CF9AE}" pid="7" name="MediaServiceImageTags">
    <vt:lpwstr/>
  </property>
</Properties>
</file>