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F8C885-1A82-43DD-B8E5-A6A6F2006298}" v="2" dt="2024-04-07T21:12:10.0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Pierson" userId="62075dc5ce404db1" providerId="LiveId" clId="{37F8C885-1A82-43DD-B8E5-A6A6F2006298}"/>
    <pc:docChg chg="custSel addSld delSld modSld sldOrd">
      <pc:chgData name="David Pierson" userId="62075dc5ce404db1" providerId="LiveId" clId="{37F8C885-1A82-43DD-B8E5-A6A6F2006298}" dt="2024-04-14T18:24:37.564" v="2605" actId="20577"/>
      <pc:docMkLst>
        <pc:docMk/>
      </pc:docMkLst>
      <pc:sldChg chg="modSp mod">
        <pc:chgData name="David Pierson" userId="62075dc5ce404db1" providerId="LiveId" clId="{37F8C885-1A82-43DD-B8E5-A6A6F2006298}" dt="2024-04-01T23:00:14.293" v="52"/>
        <pc:sldMkLst>
          <pc:docMk/>
          <pc:sldMk cId="3453594401" sldId="256"/>
        </pc:sldMkLst>
        <pc:spChg chg="mod">
          <ac:chgData name="David Pierson" userId="62075dc5ce404db1" providerId="LiveId" clId="{37F8C885-1A82-43DD-B8E5-A6A6F2006298}" dt="2024-04-01T23:00:14.293" v="52"/>
          <ac:spMkLst>
            <pc:docMk/>
            <pc:sldMk cId="3453594401" sldId="256"/>
            <ac:spMk id="2" creationId="{C68A02E4-4D37-41BA-A8F7-A5F9DBB61481}"/>
          </ac:spMkLst>
        </pc:spChg>
      </pc:sldChg>
      <pc:sldChg chg="modSp new mod">
        <pc:chgData name="David Pierson" userId="62075dc5ce404db1" providerId="LiveId" clId="{37F8C885-1A82-43DD-B8E5-A6A6F2006298}" dt="2024-04-10T20:25:20.611" v="2480" actId="5793"/>
        <pc:sldMkLst>
          <pc:docMk/>
          <pc:sldMk cId="748109062" sldId="257"/>
        </pc:sldMkLst>
        <pc:spChg chg="mod">
          <ac:chgData name="David Pierson" userId="62075dc5ce404db1" providerId="LiveId" clId="{37F8C885-1A82-43DD-B8E5-A6A6F2006298}" dt="2024-04-01T23:12:13.839" v="263" actId="20577"/>
          <ac:spMkLst>
            <pc:docMk/>
            <pc:sldMk cId="748109062" sldId="257"/>
            <ac:spMk id="2" creationId="{E70624C6-0C1C-EFAE-F203-A05C46B8FB0F}"/>
          </ac:spMkLst>
        </pc:spChg>
        <pc:spChg chg="mod">
          <ac:chgData name="David Pierson" userId="62075dc5ce404db1" providerId="LiveId" clId="{37F8C885-1A82-43DD-B8E5-A6A6F2006298}" dt="2024-04-10T20:25:20.611" v="2480" actId="5793"/>
          <ac:spMkLst>
            <pc:docMk/>
            <pc:sldMk cId="748109062" sldId="257"/>
            <ac:spMk id="3" creationId="{817BE983-3C60-891B-5022-C91936AFB213}"/>
          </ac:spMkLst>
        </pc:spChg>
      </pc:sldChg>
      <pc:sldChg chg="modSp new mod ord">
        <pc:chgData name="David Pierson" userId="62075dc5ce404db1" providerId="LiveId" clId="{37F8C885-1A82-43DD-B8E5-A6A6F2006298}" dt="2024-04-13T17:35:47.442" v="2588" actId="20577"/>
        <pc:sldMkLst>
          <pc:docMk/>
          <pc:sldMk cId="1407803062" sldId="258"/>
        </pc:sldMkLst>
        <pc:spChg chg="mod">
          <ac:chgData name="David Pierson" userId="62075dc5ce404db1" providerId="LiveId" clId="{37F8C885-1A82-43DD-B8E5-A6A6F2006298}" dt="2024-04-01T23:23:55.614" v="300" actId="20577"/>
          <ac:spMkLst>
            <pc:docMk/>
            <pc:sldMk cId="1407803062" sldId="258"/>
            <ac:spMk id="2" creationId="{485D6E0F-4721-AF19-07F6-AE60473CECED}"/>
          </ac:spMkLst>
        </pc:spChg>
        <pc:spChg chg="mod">
          <ac:chgData name="David Pierson" userId="62075dc5ce404db1" providerId="LiveId" clId="{37F8C885-1A82-43DD-B8E5-A6A6F2006298}" dt="2024-04-13T17:35:47.442" v="2588" actId="20577"/>
          <ac:spMkLst>
            <pc:docMk/>
            <pc:sldMk cId="1407803062" sldId="258"/>
            <ac:spMk id="3" creationId="{B9854198-40FE-9CD9-86C5-5430967D6226}"/>
          </ac:spMkLst>
        </pc:spChg>
      </pc:sldChg>
      <pc:sldChg chg="modSp new mod">
        <pc:chgData name="David Pierson" userId="62075dc5ce404db1" providerId="LiveId" clId="{37F8C885-1A82-43DD-B8E5-A6A6F2006298}" dt="2024-04-07T20:58:32.611" v="1233" actId="20577"/>
        <pc:sldMkLst>
          <pc:docMk/>
          <pc:sldMk cId="3956077902" sldId="259"/>
        </pc:sldMkLst>
        <pc:spChg chg="mod">
          <ac:chgData name="David Pierson" userId="62075dc5ce404db1" providerId="LiveId" clId="{37F8C885-1A82-43DD-B8E5-A6A6F2006298}" dt="2024-04-07T20:51:32.291" v="913" actId="20577"/>
          <ac:spMkLst>
            <pc:docMk/>
            <pc:sldMk cId="3956077902" sldId="259"/>
            <ac:spMk id="2" creationId="{9EB7D826-87D6-86E7-D402-C6563ED8162D}"/>
          </ac:spMkLst>
        </pc:spChg>
        <pc:spChg chg="mod">
          <ac:chgData name="David Pierson" userId="62075dc5ce404db1" providerId="LiveId" clId="{37F8C885-1A82-43DD-B8E5-A6A6F2006298}" dt="2024-04-07T20:58:32.611" v="1233" actId="20577"/>
          <ac:spMkLst>
            <pc:docMk/>
            <pc:sldMk cId="3956077902" sldId="259"/>
            <ac:spMk id="3" creationId="{5552C74B-45B0-B984-ECAF-F58640352887}"/>
          </ac:spMkLst>
        </pc:spChg>
      </pc:sldChg>
      <pc:sldChg chg="modSp new mod">
        <pc:chgData name="David Pierson" userId="62075dc5ce404db1" providerId="LiveId" clId="{37F8C885-1A82-43DD-B8E5-A6A6F2006298}" dt="2024-04-14T18:19:34.693" v="2594" actId="403"/>
        <pc:sldMkLst>
          <pc:docMk/>
          <pc:sldMk cId="910565690" sldId="260"/>
        </pc:sldMkLst>
        <pc:spChg chg="mod">
          <ac:chgData name="David Pierson" userId="62075dc5ce404db1" providerId="LiveId" clId="{37F8C885-1A82-43DD-B8E5-A6A6F2006298}" dt="2024-04-07T20:52:05.386" v="920" actId="20577"/>
          <ac:spMkLst>
            <pc:docMk/>
            <pc:sldMk cId="910565690" sldId="260"/>
            <ac:spMk id="2" creationId="{2FC04AAE-3CB9-9329-F1F7-37C076FA2EF2}"/>
          </ac:spMkLst>
        </pc:spChg>
        <pc:spChg chg="mod">
          <ac:chgData name="David Pierson" userId="62075dc5ce404db1" providerId="LiveId" clId="{37F8C885-1A82-43DD-B8E5-A6A6F2006298}" dt="2024-04-14T18:19:34.693" v="2594" actId="403"/>
          <ac:spMkLst>
            <pc:docMk/>
            <pc:sldMk cId="910565690" sldId="260"/>
            <ac:spMk id="3" creationId="{7F5AC2BB-67AC-B72D-3308-8FE2E0C17965}"/>
          </ac:spMkLst>
        </pc:spChg>
      </pc:sldChg>
      <pc:sldChg chg="modSp new mod">
        <pc:chgData name="David Pierson" userId="62075dc5ce404db1" providerId="LiveId" clId="{37F8C885-1A82-43DD-B8E5-A6A6F2006298}" dt="2024-04-09T23:04:41.281" v="2329" actId="6549"/>
        <pc:sldMkLst>
          <pc:docMk/>
          <pc:sldMk cId="533206710" sldId="261"/>
        </pc:sldMkLst>
        <pc:spChg chg="mod">
          <ac:chgData name="David Pierson" userId="62075dc5ce404db1" providerId="LiveId" clId="{37F8C885-1A82-43DD-B8E5-A6A6F2006298}" dt="2024-04-07T20:57:38.128" v="1208" actId="20577"/>
          <ac:spMkLst>
            <pc:docMk/>
            <pc:sldMk cId="533206710" sldId="261"/>
            <ac:spMk id="2" creationId="{90BC8852-093C-F85C-851D-E82A32D58757}"/>
          </ac:spMkLst>
        </pc:spChg>
        <pc:spChg chg="mod">
          <ac:chgData name="David Pierson" userId="62075dc5ce404db1" providerId="LiveId" clId="{37F8C885-1A82-43DD-B8E5-A6A6F2006298}" dt="2024-04-09T23:04:41.281" v="2329" actId="6549"/>
          <ac:spMkLst>
            <pc:docMk/>
            <pc:sldMk cId="533206710" sldId="261"/>
            <ac:spMk id="3" creationId="{401C2FA9-C711-6740-C940-F898EA17DA51}"/>
          </ac:spMkLst>
        </pc:spChg>
      </pc:sldChg>
      <pc:sldChg chg="modSp new mod">
        <pc:chgData name="David Pierson" userId="62075dc5ce404db1" providerId="LiveId" clId="{37F8C885-1A82-43DD-B8E5-A6A6F2006298}" dt="2024-04-14T18:24:37.564" v="2605" actId="20577"/>
        <pc:sldMkLst>
          <pc:docMk/>
          <pc:sldMk cId="1931858588" sldId="262"/>
        </pc:sldMkLst>
        <pc:spChg chg="mod">
          <ac:chgData name="David Pierson" userId="62075dc5ce404db1" providerId="LiveId" clId="{37F8C885-1A82-43DD-B8E5-A6A6F2006298}" dt="2024-04-07T21:04:01.982" v="1478" actId="20577"/>
          <ac:spMkLst>
            <pc:docMk/>
            <pc:sldMk cId="1931858588" sldId="262"/>
            <ac:spMk id="2" creationId="{F557D8A7-A9A0-10ED-BE7F-47AFAF2B2EA4}"/>
          </ac:spMkLst>
        </pc:spChg>
        <pc:spChg chg="mod">
          <ac:chgData name="David Pierson" userId="62075dc5ce404db1" providerId="LiveId" clId="{37F8C885-1A82-43DD-B8E5-A6A6F2006298}" dt="2024-04-14T18:24:37.564" v="2605" actId="20577"/>
          <ac:spMkLst>
            <pc:docMk/>
            <pc:sldMk cId="1931858588" sldId="262"/>
            <ac:spMk id="3" creationId="{EFB657D8-5297-100C-08F4-0270F05A76F8}"/>
          </ac:spMkLst>
        </pc:spChg>
      </pc:sldChg>
      <pc:sldChg chg="addSp delSp modSp new mod modClrScheme chgLayout">
        <pc:chgData name="David Pierson" userId="62075dc5ce404db1" providerId="LiveId" clId="{37F8C885-1A82-43DD-B8E5-A6A6F2006298}" dt="2024-04-10T20:35:10.169" v="2564" actId="6549"/>
        <pc:sldMkLst>
          <pc:docMk/>
          <pc:sldMk cId="1236681868" sldId="263"/>
        </pc:sldMkLst>
        <pc:spChg chg="del">
          <ac:chgData name="David Pierson" userId="62075dc5ce404db1" providerId="LiveId" clId="{37F8C885-1A82-43DD-B8E5-A6A6F2006298}" dt="2024-04-07T21:11:43.133" v="1861" actId="700"/>
          <ac:spMkLst>
            <pc:docMk/>
            <pc:sldMk cId="1236681868" sldId="263"/>
            <ac:spMk id="2" creationId="{DA8F00C9-3964-DE53-734E-8849C7F34931}"/>
          </ac:spMkLst>
        </pc:spChg>
        <pc:spChg chg="del">
          <ac:chgData name="David Pierson" userId="62075dc5ce404db1" providerId="LiveId" clId="{37F8C885-1A82-43DD-B8E5-A6A6F2006298}" dt="2024-04-07T21:11:43.133" v="1861" actId="700"/>
          <ac:spMkLst>
            <pc:docMk/>
            <pc:sldMk cId="1236681868" sldId="263"/>
            <ac:spMk id="3" creationId="{AE912807-1D91-C4D0-0AE3-E876B4CF0E58}"/>
          </ac:spMkLst>
        </pc:spChg>
        <pc:spChg chg="add mod">
          <ac:chgData name="David Pierson" userId="62075dc5ce404db1" providerId="LiveId" clId="{37F8C885-1A82-43DD-B8E5-A6A6F2006298}" dt="2024-04-10T20:35:10.169" v="2564" actId="6549"/>
          <ac:spMkLst>
            <pc:docMk/>
            <pc:sldMk cId="1236681868" sldId="263"/>
            <ac:spMk id="4" creationId="{3031395F-EF76-2A51-FF39-A4232457C33E}"/>
          </ac:spMkLst>
        </pc:spChg>
      </pc:sldChg>
      <pc:sldChg chg="addSp modSp new mod modClrScheme chgLayout">
        <pc:chgData name="David Pierson" userId="62075dc5ce404db1" providerId="LiveId" clId="{37F8C885-1A82-43DD-B8E5-A6A6F2006298}" dt="2024-04-09T23:05:41.931" v="2330" actId="6549"/>
        <pc:sldMkLst>
          <pc:docMk/>
          <pc:sldMk cId="282815093" sldId="264"/>
        </pc:sldMkLst>
        <pc:spChg chg="add mod">
          <ac:chgData name="David Pierson" userId="62075dc5ce404db1" providerId="LiveId" clId="{37F8C885-1A82-43DD-B8E5-A6A6F2006298}" dt="2024-04-07T21:17:05.197" v="2116" actId="20577"/>
          <ac:spMkLst>
            <pc:docMk/>
            <pc:sldMk cId="282815093" sldId="264"/>
            <ac:spMk id="2" creationId="{C745F37F-2571-CCCB-A838-664BBFDCF095}"/>
          </ac:spMkLst>
        </pc:spChg>
        <pc:spChg chg="add mod">
          <ac:chgData name="David Pierson" userId="62075dc5ce404db1" providerId="LiveId" clId="{37F8C885-1A82-43DD-B8E5-A6A6F2006298}" dt="2024-04-09T23:05:41.931" v="2330" actId="6549"/>
          <ac:spMkLst>
            <pc:docMk/>
            <pc:sldMk cId="282815093" sldId="264"/>
            <ac:spMk id="3" creationId="{DAB70D6F-A166-0E4A-B780-9A3996ADFB97}"/>
          </ac:spMkLst>
        </pc:spChg>
      </pc:sldChg>
      <pc:sldChg chg="modSp new mod">
        <pc:chgData name="David Pierson" userId="62075dc5ce404db1" providerId="LiveId" clId="{37F8C885-1A82-43DD-B8E5-A6A6F2006298}" dt="2024-04-09T23:10:51.795" v="2477" actId="113"/>
        <pc:sldMkLst>
          <pc:docMk/>
          <pc:sldMk cId="137312791" sldId="265"/>
        </pc:sldMkLst>
        <pc:spChg chg="mod">
          <ac:chgData name="David Pierson" userId="62075dc5ce404db1" providerId="LiveId" clId="{37F8C885-1A82-43DD-B8E5-A6A6F2006298}" dt="2024-04-09T23:10:51.795" v="2477" actId="113"/>
          <ac:spMkLst>
            <pc:docMk/>
            <pc:sldMk cId="137312791" sldId="265"/>
            <ac:spMk id="2" creationId="{00DAE946-8C41-6CBA-9249-48555B04211F}"/>
          </ac:spMkLst>
        </pc:spChg>
        <pc:spChg chg="mod">
          <ac:chgData name="David Pierson" userId="62075dc5ce404db1" providerId="LiveId" clId="{37F8C885-1A82-43DD-B8E5-A6A6F2006298}" dt="2024-04-09T23:10:42.601" v="2474" actId="403"/>
          <ac:spMkLst>
            <pc:docMk/>
            <pc:sldMk cId="137312791" sldId="265"/>
            <ac:spMk id="3" creationId="{C7E57F0C-D69C-F40B-310B-2A2306702AFC}"/>
          </ac:spMkLst>
        </pc:spChg>
      </pc:sldChg>
      <pc:sldChg chg="modSp new del mod">
        <pc:chgData name="David Pierson" userId="62075dc5ce404db1" providerId="LiveId" clId="{37F8C885-1A82-43DD-B8E5-A6A6F2006298}" dt="2024-04-07T21:26:08.356" v="2310" actId="2696"/>
        <pc:sldMkLst>
          <pc:docMk/>
          <pc:sldMk cId="4262994050" sldId="265"/>
        </pc:sldMkLst>
        <pc:spChg chg="mod">
          <ac:chgData name="David Pierson" userId="62075dc5ce404db1" providerId="LiveId" clId="{37F8C885-1A82-43DD-B8E5-A6A6F2006298}" dt="2024-04-07T21:22:17.544" v="2306" actId="20577"/>
          <ac:spMkLst>
            <pc:docMk/>
            <pc:sldMk cId="4262994050" sldId="265"/>
            <ac:spMk id="2" creationId="{F635C405-BBE5-B210-E39D-BE1DF533E5F8}"/>
          </ac:spMkLst>
        </pc:spChg>
        <pc:spChg chg="mod">
          <ac:chgData name="David Pierson" userId="62075dc5ce404db1" providerId="LiveId" clId="{37F8C885-1A82-43DD-B8E5-A6A6F2006298}" dt="2024-04-07T21:22:34.221" v="2309" actId="12"/>
          <ac:spMkLst>
            <pc:docMk/>
            <pc:sldMk cId="4262994050" sldId="265"/>
            <ac:spMk id="3" creationId="{62DC4E3F-45A6-51F6-FC3C-ED9AA22587F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68EB07B3-DFC8-4995-B36C-D5EFB063D7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11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E34C70E-AC69-4257-BE98-E2796BBD0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8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A39C16CF-B45D-4507-807B-7550A540F6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30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A8C12425-A490-41AD-B3B6-27BC379D65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10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28334744-5EF6-4E5A-88A3-985A9A5AD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F62C8FA3-8471-457F-A4FE-DEF69CD913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5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D1B74AD-8D23-4740-A75B-CE050FC1A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74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55C4A446-CCE7-4075-AFD2-F299DC6E4E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8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9A652B5B-8769-43B3-89EA-0C9750299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F0ABFB-9D92-4580-B4E5-E6117D4AB92B}" type="datetimeFigureOut">
              <a:rPr lang="en-US" smtClean="0"/>
              <a:t>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FE931B2-443D-488D-B87E-8B346181A0F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D8D8E70-3234-4B10-9645-AC9728BF484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909" y="286603"/>
            <a:ext cx="1235147" cy="112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345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8A02E4-4D37-41BA-A8F7-A5F9DBB61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0646" y="1302155"/>
            <a:ext cx="4789886" cy="3686015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Finance Committee Report on Revenue Enhancement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6E4D78F-0A27-42C6-B90E-982629F1A6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588245" y="618085"/>
            <a:ext cx="5054156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rgbClr val="63A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368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9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AE946-8C41-6CBA-9249-48555B042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57F0C-D69C-F40B-310B-2A2306702A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/>
              <a:t>Auditing of CCSD work hours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/>
              <a:t>Updating the Ranch Management Plan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/>
              <a:t>Benefit Assessment consultant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US" sz="4400" dirty="0"/>
              <a:t>Incorporation consultant</a:t>
            </a:r>
          </a:p>
        </p:txBody>
      </p:sp>
    </p:spTree>
    <p:extLst>
      <p:ext uri="{BB962C8B-B14F-4D97-AF65-F5344CB8AC3E}">
        <p14:creationId xmlns:p14="http://schemas.microsoft.com/office/powerpoint/2010/main" val="13731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24C6-0C1C-EFAE-F203-A05C46B8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45511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BE983-3C60-891B-5022-C91936AFB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415143"/>
            <a:ext cx="10058400" cy="445395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1">
                  <a:lumMod val="50000"/>
                </a:schemeClr>
              </a:buClr>
            </a:pPr>
            <a:r>
              <a:rPr lang="en-US" sz="3600" dirty="0"/>
              <a:t> </a:t>
            </a:r>
            <a:r>
              <a:rPr lang="en-US" sz="3500" dirty="0"/>
              <a:t>General</a:t>
            </a:r>
            <a:r>
              <a:rPr lang="en-US" sz="3600" dirty="0"/>
              <a:t> Fund 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Fire Department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Facilities and Resources</a:t>
            </a:r>
          </a:p>
          <a:p>
            <a:pPr marL="201168" lvl="1" indent="0">
              <a:buClr>
                <a:srgbClr val="FF0000"/>
              </a:buClr>
              <a:buNone/>
            </a:pPr>
            <a:r>
              <a:rPr lang="en-US" sz="3500" dirty="0"/>
              <a:t>Current Revenue Sources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Property taxes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Fire prevention assessment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Fees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000" dirty="0"/>
              <a:t>Grants</a:t>
            </a:r>
          </a:p>
          <a:p>
            <a:pPr marL="201168" lvl="1" indent="0">
              <a:buClr>
                <a:schemeClr val="accent1">
                  <a:lumMod val="50000"/>
                </a:schemeClr>
              </a:buClr>
              <a:buNone/>
            </a:pPr>
            <a:endParaRPr lang="en-US" sz="3400" dirty="0"/>
          </a:p>
          <a:p>
            <a:pPr marL="201168" lvl="1" indent="0">
              <a:buClr>
                <a:schemeClr val="accent1">
                  <a:lumMod val="50000"/>
                </a:schemeClr>
              </a:buClr>
              <a:buNone/>
            </a:pPr>
            <a:r>
              <a:rPr lang="en-US" sz="34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48109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D6E0F-4721-AF19-07F6-AE60473CE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38040"/>
          </a:xfrm>
        </p:spPr>
        <p:txBody>
          <a:bodyPr/>
          <a:lstStyle/>
          <a:p>
            <a:r>
              <a:rPr lang="en-US" dirty="0"/>
              <a:t>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54198-40FE-9CD9-86C5-5430967D6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366762"/>
            <a:ext cx="10058400" cy="456595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Annual budget shortfall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Last 3 fiscal years -$802,613 (Cumulative)</a:t>
            </a:r>
          </a:p>
          <a:p>
            <a:pPr marL="384048" lvl="2" indent="0">
              <a:buNone/>
            </a:pPr>
            <a:r>
              <a:rPr lang="en-US" sz="3000" dirty="0"/>
              <a:t>Unfunded Maintenance per the current CIP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Facilities and Maintenance $490,000 (Does not include new buildings)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Fire Department $403,000 (Does not include buildings or fire engines) </a:t>
            </a:r>
          </a:p>
          <a:p>
            <a:pPr marL="384048" lvl="2" indent="0">
              <a:buNone/>
            </a:pPr>
            <a:r>
              <a:rPr lang="en-US" sz="2600" dirty="0"/>
              <a:t>Wish List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East Park Recreation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Pedestrian Walkways</a:t>
            </a:r>
          </a:p>
          <a:p>
            <a:pPr lvl="4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600" dirty="0"/>
              <a:t>Fire Prevention Officer and Program</a:t>
            </a:r>
          </a:p>
          <a:p>
            <a:pPr lvl="2"/>
            <a:endParaRPr lang="en-US" sz="2600" dirty="0"/>
          </a:p>
          <a:p>
            <a:pPr marL="384048" lvl="2" indent="0">
              <a:buNone/>
            </a:pPr>
            <a:r>
              <a:rPr lang="en-US" sz="2600" dirty="0"/>
              <a:t>	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07803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7D826-87D6-86E7-D402-C6563ED8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Options for Revenue Enhancement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2C74B-45B0-B984-ECAF-F58640352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Fees including Franchise Fees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Assessments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Taxes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Grants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Organizational Changes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New Non-Profit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Reducing CCSD Powers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Incorporation</a:t>
            </a:r>
          </a:p>
        </p:txBody>
      </p:sp>
    </p:spTree>
    <p:extLst>
      <p:ext uri="{BB962C8B-B14F-4D97-AF65-F5344CB8AC3E}">
        <p14:creationId xmlns:p14="http://schemas.microsoft.com/office/powerpoint/2010/main" val="3956077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4AAE-3CB9-9329-F1F7-37C076FA2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AC2BB-67AC-B72D-3308-8FE2E0C17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Current Fees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Solid Waste – the District applies a 6% fee – other districts collect up to 10%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Rental of Vet’s Hall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Electric vehicle charging station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Others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Must be in line with cost of providing the service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Overpricing might lose customers</a:t>
            </a:r>
          </a:p>
        </p:txBody>
      </p:sp>
    </p:spTree>
    <p:extLst>
      <p:ext uri="{BB962C8B-B14F-4D97-AF65-F5344CB8AC3E}">
        <p14:creationId xmlns:p14="http://schemas.microsoft.com/office/powerpoint/2010/main" val="9105656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C8852-093C-F85C-851D-E82A32D58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C2FA9-C711-6740-C940-F898EA17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3200" dirty="0"/>
              <a:t>Benefit Assessment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Currently a Fire Protection Assessment  - $544,894 in FY 23/24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Assessments are on property and collected with property taxes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Needs simple majority (50%+1) of the </a:t>
            </a:r>
            <a:r>
              <a:rPr lang="en-US" sz="2800" i="1" dirty="0"/>
              <a:t>assessed property votes</a:t>
            </a:r>
            <a:endParaRPr lang="en-US" sz="2800" dirty="0"/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Properties are assessed by benefit</a:t>
            </a:r>
          </a:p>
        </p:txBody>
      </p:sp>
    </p:spTree>
    <p:extLst>
      <p:ext uri="{BB962C8B-B14F-4D97-AF65-F5344CB8AC3E}">
        <p14:creationId xmlns:p14="http://schemas.microsoft.com/office/powerpoint/2010/main" val="53320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7D8A7-A9A0-10ED-BE7F-47AFAF2B2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657D8-5297-100C-08F4-0270F05A7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Property taxes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Limited by Prop 13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Collected by the County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Small percentage to the District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Revenue rises as property values rise when reassessed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District can not levy General Taxes or Sales Taxes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Can Levy Special Tax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Requires a 2/3 vote of registered voters for approval 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Must be designated for </a:t>
            </a:r>
            <a:r>
              <a:rPr lang="en-US"/>
              <a:t>a specific </a:t>
            </a:r>
            <a:r>
              <a:rPr lang="en-US" dirty="0"/>
              <a:t>purpose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dirty="0"/>
              <a:t>Fire Department tax in 2018 failed (53.4%)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858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31395F-EF76-2A51-FF39-A4232457C33E}"/>
              </a:ext>
            </a:extLst>
          </p:cNvPr>
          <p:cNvSpPr txBox="1"/>
          <p:nvPr/>
        </p:nvSpPr>
        <p:spPr>
          <a:xfrm>
            <a:off x="522513" y="876299"/>
            <a:ext cx="100039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en-US" sz="2400"/>
              <a:t>Grants</a:t>
            </a:r>
            <a:endParaRPr lang="en-US" sz="2400" dirty="0"/>
          </a:p>
          <a:p>
            <a:pPr>
              <a:buClr>
                <a:srgbClr val="FF0000"/>
              </a:buClr>
            </a:pPr>
            <a:r>
              <a:rPr lang="en-US" sz="2400" dirty="0"/>
              <a:t>New Non-Profit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Vet’s Hall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Parks and Recreation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Ranch Management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Reducing CCSD Powers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Water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Wastewater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Parks and Recreation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Street Lighting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Solid Waste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Transit</a:t>
            </a:r>
          </a:p>
          <a:p>
            <a:pPr marL="742950" lvl="1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Veteran’s Memorial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Negotiating with the County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6681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5F37F-2571-CCCB-A838-664BBFDC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70D6F-A166-0E4A-B780-9A3996ADF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New Revenue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Sales Tax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Transient Occupation Tax (TOT)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800" dirty="0"/>
              <a:t>New Costs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Planning – land use, building inspection, etc.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Law Enforcement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US" sz="2400" dirty="0"/>
              <a:t>Public Works</a:t>
            </a:r>
          </a:p>
        </p:txBody>
      </p:sp>
    </p:spTree>
    <p:extLst>
      <p:ext uri="{BB962C8B-B14F-4D97-AF65-F5344CB8AC3E}">
        <p14:creationId xmlns:p14="http://schemas.microsoft.com/office/powerpoint/2010/main" val="2828150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4">
      <a:dk1>
        <a:sysClr val="windowText" lastClr="000000"/>
      </a:dk1>
      <a:lt1>
        <a:sysClr val="window" lastClr="FFFFFF"/>
      </a:lt1>
      <a:dk2>
        <a:srgbClr val="16331E"/>
      </a:dk2>
      <a:lt2>
        <a:srgbClr val="DFE3E5"/>
      </a:lt2>
      <a:accent1>
        <a:srgbClr val="D4EBDA"/>
      </a:accent1>
      <a:accent2>
        <a:srgbClr val="2E663E"/>
      </a:accent2>
      <a:accent3>
        <a:srgbClr val="E3F6C9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f5b0ba4-e332-400f-8d29-42baf8b74082">
      <Terms xmlns="http://schemas.microsoft.com/office/infopath/2007/PartnerControls"/>
    </lcf76f155ced4ddcb4097134ff3c332f>
    <TaxCatchAll xmlns="473462e6-f0d6-47b1-8ef3-762f72008b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75AEF211C3D04992ECA1C68743C35A" ma:contentTypeVersion="15" ma:contentTypeDescription="Create a new document." ma:contentTypeScope="" ma:versionID="501a7c01429b801004ad1360845a7105">
  <xsd:schema xmlns:xsd="http://www.w3.org/2001/XMLSchema" xmlns:xs="http://www.w3.org/2001/XMLSchema" xmlns:p="http://schemas.microsoft.com/office/2006/metadata/properties" xmlns:ns2="bf5b0ba4-e332-400f-8d29-42baf8b74082" xmlns:ns3="473462e6-f0d6-47b1-8ef3-762f72008b1b" targetNamespace="http://schemas.microsoft.com/office/2006/metadata/properties" ma:root="true" ma:fieldsID="f005977c79b28a6efb84c5bf5294f6a7" ns2:_="" ns3:_="">
    <xsd:import namespace="bf5b0ba4-e332-400f-8d29-42baf8b74082"/>
    <xsd:import namespace="473462e6-f0d6-47b1-8ef3-762f72008b1b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b0ba4-e332-400f-8d29-42baf8b7408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91ae600c-28c3-41e2-b9f8-ff5d7f7a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3462e6-f0d6-47b1-8ef3-762f72008b1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da760e1-4fe6-4af1-8f07-f9cb88689d43}" ma:internalName="TaxCatchAll" ma:showField="CatchAllData" ma:web="473462e6-f0d6-47b1-8ef3-762f72008b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A47989-F794-4ED5-9C39-4A2336357085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73462e6-f0d6-47b1-8ef3-762f72008b1b"/>
    <ds:schemaRef ds:uri="bf5b0ba4-e332-400f-8d29-42baf8b74082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115B73D-63AD-4968-AF03-7DB02F7D81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5b0ba4-e332-400f-8d29-42baf8b74082"/>
    <ds:schemaRef ds:uri="473462e6-f0d6-47b1-8ef3-762f72008b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0C80A8-BF60-4831-BC45-A3FC6035E2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</TotalTime>
  <Words>321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Wingdings</vt:lpstr>
      <vt:lpstr>Retrospect</vt:lpstr>
      <vt:lpstr>Finance Committee Report on Revenue Enhancement</vt:lpstr>
      <vt:lpstr>Introduction</vt:lpstr>
      <vt:lpstr>Challenge </vt:lpstr>
      <vt:lpstr>Options for Revenue Enhancement</vt:lpstr>
      <vt:lpstr>Fees</vt:lpstr>
      <vt:lpstr>Assessments</vt:lpstr>
      <vt:lpstr>Taxes</vt:lpstr>
      <vt:lpstr>PowerPoint Presentation</vt:lpstr>
      <vt:lpstr>Incorporation</vt:lpstr>
      <vt:lpstr>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Melissa Bland</dc:creator>
  <cp:lastModifiedBy>David Pierson</cp:lastModifiedBy>
  <cp:revision>7</cp:revision>
  <dcterms:created xsi:type="dcterms:W3CDTF">2019-08-28T17:36:03Z</dcterms:created>
  <dcterms:modified xsi:type="dcterms:W3CDTF">2024-04-14T18:24:40Z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0x010100C575AEF211C3D04992ECA1C68743C35A</vt:lpwstr>
  </property>
  <property fmtid="{D5CDD505-2E9C-101B-9397-08002B2CF9AE}" pid="3" name="Order">
    <vt:r8>24129800</vt:r8>
  </property>
  <property fmtid="{D5CDD505-2E9C-101B-9397-08002B2CF9AE}" pid="4" name="MediaServiceImageTags">
    <vt:lpwstr/>
  </property>
</Properties>
</file>